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71" r:id="rId6"/>
    <p:sldId id="273" r:id="rId7"/>
    <p:sldId id="263" r:id="rId8"/>
    <p:sldId id="258" r:id="rId9"/>
    <p:sldId id="264" r:id="rId10"/>
    <p:sldId id="265" r:id="rId11"/>
    <p:sldId id="270" r:id="rId12"/>
    <p:sldId id="267" r:id="rId13"/>
    <p:sldId id="269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>
        <p:scale>
          <a:sx n="75" d="100"/>
          <a:sy n="75" d="100"/>
        </p:scale>
        <p:origin x="-300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a\OneDrive\Desktop\data_cetno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a\OneDrive\Desktop\data_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1565159194699E-2"/>
          <c:y val="3.9603960396039604E-2"/>
          <c:w val="0.86878145027373732"/>
          <c:h val="0.8144865258179361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FF0000"/>
                </a:solidFill>
                <a:round/>
              </a:ln>
              <a:effectLst/>
            </c:spPr>
            <c:trendlineType val="exp"/>
            <c:dispRSqr val="0"/>
            <c:dispEq val="1"/>
            <c:trendlineLbl>
              <c:layout>
                <c:manualLayout>
                  <c:x val="-0.24640053054772629"/>
                  <c:y val="-0.399727449910345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y = 133.29e</a:t>
                    </a:r>
                    <a:r>
                      <a:rPr lang="en-US" sz="1400" baseline="30000"/>
                      <a:t>-0.006x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cat>
            <c:numRef>
              <c:f>Sheet0!$K$2:$K$969</c:f>
              <c:numCache>
                <c:formatCode>h:mm:ss;@</c:formatCode>
                <c:ptCount val="968"/>
                <c:pt idx="0">
                  <c:v>3.4722222222222224E-4</c:v>
                </c:pt>
                <c:pt idx="1">
                  <c:v>6.9444444444444447E-4</c:v>
                </c:pt>
                <c:pt idx="2">
                  <c:v>1.0416666666666699E-3</c:v>
                </c:pt>
                <c:pt idx="3">
                  <c:v>1.38888888888889E-3</c:v>
                </c:pt>
                <c:pt idx="4">
                  <c:v>1.7361111111111099E-3</c:v>
                </c:pt>
                <c:pt idx="5">
                  <c:v>2.0833333333333298E-3</c:v>
                </c:pt>
                <c:pt idx="6">
                  <c:v>2.43055555555555E-3</c:v>
                </c:pt>
                <c:pt idx="7">
                  <c:v>2.7777777777777801E-3</c:v>
                </c:pt>
                <c:pt idx="8">
                  <c:v>3.1250000000000002E-3</c:v>
                </c:pt>
                <c:pt idx="9">
                  <c:v>3.4722222222222199E-3</c:v>
                </c:pt>
                <c:pt idx="10">
                  <c:v>3.81944444444444E-3</c:v>
                </c:pt>
                <c:pt idx="11">
                  <c:v>4.1666666666666597E-3</c:v>
                </c:pt>
                <c:pt idx="12">
                  <c:v>4.5138888888888902E-3</c:v>
                </c:pt>
                <c:pt idx="13">
                  <c:v>4.8611111111111103E-3</c:v>
                </c:pt>
                <c:pt idx="14">
                  <c:v>5.2083333333333296E-3</c:v>
                </c:pt>
                <c:pt idx="15">
                  <c:v>5.5555555555555497E-3</c:v>
                </c:pt>
                <c:pt idx="16">
                  <c:v>5.9027777777777802E-3</c:v>
                </c:pt>
                <c:pt idx="17">
                  <c:v>6.2500000000000003E-3</c:v>
                </c:pt>
                <c:pt idx="18">
                  <c:v>6.5972222222222196E-3</c:v>
                </c:pt>
                <c:pt idx="19">
                  <c:v>6.9444444444444397E-3</c:v>
                </c:pt>
                <c:pt idx="20">
                  <c:v>7.2916666666666598E-3</c:v>
                </c:pt>
                <c:pt idx="21">
                  <c:v>7.6388888888888904E-3</c:v>
                </c:pt>
                <c:pt idx="22">
                  <c:v>7.9861111111111105E-3</c:v>
                </c:pt>
                <c:pt idx="23">
                  <c:v>8.3333333333333297E-3</c:v>
                </c:pt>
                <c:pt idx="24">
                  <c:v>8.6805555555555507E-3</c:v>
                </c:pt>
                <c:pt idx="25">
                  <c:v>9.0277777777777804E-3</c:v>
                </c:pt>
                <c:pt idx="26">
                  <c:v>9.3749999999999997E-3</c:v>
                </c:pt>
                <c:pt idx="27">
                  <c:v>9.7222222222222206E-3</c:v>
                </c:pt>
                <c:pt idx="28">
                  <c:v>1.00694444444444E-2</c:v>
                </c:pt>
                <c:pt idx="29">
                  <c:v>1.04166666666666E-2</c:v>
                </c:pt>
                <c:pt idx="30">
                  <c:v>1.0763888888888899E-2</c:v>
                </c:pt>
                <c:pt idx="31">
                  <c:v>1.1111111111111099E-2</c:v>
                </c:pt>
                <c:pt idx="32">
                  <c:v>1.14583333333333E-2</c:v>
                </c:pt>
                <c:pt idx="33">
                  <c:v>1.18055555555555E-2</c:v>
                </c:pt>
                <c:pt idx="34">
                  <c:v>1.2152777777777801E-2</c:v>
                </c:pt>
                <c:pt idx="35">
                  <c:v>1.2500000000000001E-2</c:v>
                </c:pt>
                <c:pt idx="36">
                  <c:v>1.2847222222222201E-2</c:v>
                </c:pt>
                <c:pt idx="37">
                  <c:v>1.3194444444444399E-2</c:v>
                </c:pt>
                <c:pt idx="38">
                  <c:v>1.3541666666666599E-2</c:v>
                </c:pt>
                <c:pt idx="39">
                  <c:v>1.38888888888889E-2</c:v>
                </c:pt>
                <c:pt idx="40">
                  <c:v>1.42361111111111E-2</c:v>
                </c:pt>
                <c:pt idx="41">
                  <c:v>1.4583333333333301E-2</c:v>
                </c:pt>
                <c:pt idx="42">
                  <c:v>1.4930555555555501E-2</c:v>
                </c:pt>
                <c:pt idx="43">
                  <c:v>1.52777777777778E-2</c:v>
                </c:pt>
                <c:pt idx="44">
                  <c:v>1.5625E-2</c:v>
                </c:pt>
                <c:pt idx="45">
                  <c:v>1.59722222222222E-2</c:v>
                </c:pt>
                <c:pt idx="46">
                  <c:v>1.63194444444444E-2</c:v>
                </c:pt>
                <c:pt idx="47">
                  <c:v>1.6666666666666601E-2</c:v>
                </c:pt>
                <c:pt idx="48">
                  <c:v>1.7013888888888901E-2</c:v>
                </c:pt>
                <c:pt idx="49">
                  <c:v>1.7361111111111101E-2</c:v>
                </c:pt>
                <c:pt idx="50">
                  <c:v>1.7708333333333302E-2</c:v>
                </c:pt>
                <c:pt idx="51">
                  <c:v>1.8055555555555498E-2</c:v>
                </c:pt>
                <c:pt idx="52">
                  <c:v>1.8402777777777799E-2</c:v>
                </c:pt>
                <c:pt idx="53">
                  <c:v>1.8749999999999999E-2</c:v>
                </c:pt>
                <c:pt idx="54">
                  <c:v>1.9097222222222199E-2</c:v>
                </c:pt>
                <c:pt idx="55">
                  <c:v>1.94444444444444E-2</c:v>
                </c:pt>
                <c:pt idx="56">
                  <c:v>1.97916666666666E-2</c:v>
                </c:pt>
                <c:pt idx="57">
                  <c:v>2.0138888888888901E-2</c:v>
                </c:pt>
                <c:pt idx="58">
                  <c:v>2.0486111111111101E-2</c:v>
                </c:pt>
                <c:pt idx="59">
                  <c:v>2.0833333333333301E-2</c:v>
                </c:pt>
                <c:pt idx="60">
                  <c:v>2.1180555555555501E-2</c:v>
                </c:pt>
                <c:pt idx="61">
                  <c:v>2.1527777777777798E-2</c:v>
                </c:pt>
                <c:pt idx="62">
                  <c:v>2.1874999999999999E-2</c:v>
                </c:pt>
                <c:pt idx="63">
                  <c:v>2.2222222222222199E-2</c:v>
                </c:pt>
                <c:pt idx="64">
                  <c:v>2.2569444444444399E-2</c:v>
                </c:pt>
                <c:pt idx="65">
                  <c:v>2.2916666666666599E-2</c:v>
                </c:pt>
                <c:pt idx="66">
                  <c:v>2.32638888888889E-2</c:v>
                </c:pt>
                <c:pt idx="67">
                  <c:v>2.36111111111111E-2</c:v>
                </c:pt>
                <c:pt idx="68">
                  <c:v>2.39583333333333E-2</c:v>
                </c:pt>
                <c:pt idx="69">
                  <c:v>2.43055555555555E-2</c:v>
                </c:pt>
                <c:pt idx="70">
                  <c:v>2.4652777777777801E-2</c:v>
                </c:pt>
                <c:pt idx="71">
                  <c:v>2.5000000000000001E-2</c:v>
                </c:pt>
                <c:pt idx="72">
                  <c:v>2.5347222222222202E-2</c:v>
                </c:pt>
                <c:pt idx="73">
                  <c:v>2.5694444444444402E-2</c:v>
                </c:pt>
                <c:pt idx="74">
                  <c:v>2.6041666666666598E-2</c:v>
                </c:pt>
                <c:pt idx="75">
                  <c:v>2.6388888888888899E-2</c:v>
                </c:pt>
                <c:pt idx="76">
                  <c:v>2.6736111111111099E-2</c:v>
                </c:pt>
                <c:pt idx="77">
                  <c:v>2.70833333333333E-2</c:v>
                </c:pt>
                <c:pt idx="78">
                  <c:v>2.74305555555555E-2</c:v>
                </c:pt>
                <c:pt idx="79">
                  <c:v>2.7777777777777801E-2</c:v>
                </c:pt>
                <c:pt idx="80">
                  <c:v>2.8125000000000001E-2</c:v>
                </c:pt>
                <c:pt idx="81">
                  <c:v>2.8472222222222201E-2</c:v>
                </c:pt>
                <c:pt idx="82">
                  <c:v>2.8819444444444401E-2</c:v>
                </c:pt>
                <c:pt idx="83">
                  <c:v>2.9166666666666601E-2</c:v>
                </c:pt>
                <c:pt idx="84">
                  <c:v>2.9513888888888899E-2</c:v>
                </c:pt>
                <c:pt idx="85">
                  <c:v>2.9861111111111099E-2</c:v>
                </c:pt>
                <c:pt idx="86">
                  <c:v>3.0208333333333299E-2</c:v>
                </c:pt>
                <c:pt idx="87">
                  <c:v>3.0555555555555499E-2</c:v>
                </c:pt>
                <c:pt idx="88">
                  <c:v>3.09027777777778E-2</c:v>
                </c:pt>
                <c:pt idx="89">
                  <c:v>3.125E-2</c:v>
                </c:pt>
                <c:pt idx="90">
                  <c:v>3.15972222222222E-2</c:v>
                </c:pt>
                <c:pt idx="91">
                  <c:v>3.19444444444444E-2</c:v>
                </c:pt>
                <c:pt idx="92">
                  <c:v>3.2291666666666601E-2</c:v>
                </c:pt>
                <c:pt idx="93">
                  <c:v>3.2638888888888898E-2</c:v>
                </c:pt>
                <c:pt idx="94">
                  <c:v>3.2986111111111098E-2</c:v>
                </c:pt>
                <c:pt idx="95">
                  <c:v>3.3333333333333298E-2</c:v>
                </c:pt>
                <c:pt idx="96">
                  <c:v>3.3680555555555498E-2</c:v>
                </c:pt>
                <c:pt idx="97">
                  <c:v>3.4027777777777803E-2</c:v>
                </c:pt>
                <c:pt idx="98">
                  <c:v>3.4375000000000003E-2</c:v>
                </c:pt>
                <c:pt idx="99">
                  <c:v>3.4722222222222203E-2</c:v>
                </c:pt>
                <c:pt idx="100">
                  <c:v>3.5069444444444403E-2</c:v>
                </c:pt>
                <c:pt idx="101">
                  <c:v>3.5416666666666603E-2</c:v>
                </c:pt>
                <c:pt idx="102">
                  <c:v>3.5763888888888901E-2</c:v>
                </c:pt>
                <c:pt idx="103">
                  <c:v>3.6111111111111101E-2</c:v>
                </c:pt>
                <c:pt idx="104">
                  <c:v>3.6458333333333301E-2</c:v>
                </c:pt>
                <c:pt idx="105">
                  <c:v>3.6805555555555501E-2</c:v>
                </c:pt>
                <c:pt idx="106">
                  <c:v>3.7152777777777798E-2</c:v>
                </c:pt>
                <c:pt idx="107">
                  <c:v>3.7499999999999999E-2</c:v>
                </c:pt>
                <c:pt idx="108">
                  <c:v>3.7847222222222199E-2</c:v>
                </c:pt>
                <c:pt idx="109">
                  <c:v>3.8194444444444399E-2</c:v>
                </c:pt>
                <c:pt idx="110">
                  <c:v>3.8541666666666599E-2</c:v>
                </c:pt>
                <c:pt idx="111">
                  <c:v>3.8888888888888903E-2</c:v>
                </c:pt>
                <c:pt idx="112">
                  <c:v>3.9236111111111097E-2</c:v>
                </c:pt>
                <c:pt idx="113">
                  <c:v>3.9583333333333297E-2</c:v>
                </c:pt>
                <c:pt idx="114">
                  <c:v>3.9930555555555497E-2</c:v>
                </c:pt>
                <c:pt idx="115">
                  <c:v>4.0277777777777801E-2</c:v>
                </c:pt>
                <c:pt idx="116">
                  <c:v>4.0625000000000001E-2</c:v>
                </c:pt>
                <c:pt idx="117">
                  <c:v>4.0972222222222202E-2</c:v>
                </c:pt>
                <c:pt idx="118">
                  <c:v>4.1319444444444402E-2</c:v>
                </c:pt>
                <c:pt idx="119">
                  <c:v>4.1666666666666602E-2</c:v>
                </c:pt>
                <c:pt idx="120">
                  <c:v>4.2013888888888899E-2</c:v>
                </c:pt>
                <c:pt idx="121">
                  <c:v>4.2361111111111099E-2</c:v>
                </c:pt>
                <c:pt idx="122">
                  <c:v>4.27083333333333E-2</c:v>
                </c:pt>
                <c:pt idx="123">
                  <c:v>4.30555555555555E-2</c:v>
                </c:pt>
                <c:pt idx="124">
                  <c:v>4.3402777777777797E-2</c:v>
                </c:pt>
                <c:pt idx="125">
                  <c:v>4.3749999999999997E-2</c:v>
                </c:pt>
                <c:pt idx="126">
                  <c:v>4.4097222222222197E-2</c:v>
                </c:pt>
                <c:pt idx="127">
                  <c:v>4.4444444444444398E-2</c:v>
                </c:pt>
                <c:pt idx="128">
                  <c:v>4.4791666666666598E-2</c:v>
                </c:pt>
                <c:pt idx="129">
                  <c:v>4.5138888888888902E-2</c:v>
                </c:pt>
                <c:pt idx="130">
                  <c:v>4.5486111111111102E-2</c:v>
                </c:pt>
                <c:pt idx="131">
                  <c:v>4.5833333333333302E-2</c:v>
                </c:pt>
                <c:pt idx="132">
                  <c:v>4.6180555555555503E-2</c:v>
                </c:pt>
                <c:pt idx="133">
                  <c:v>4.65277777777778E-2</c:v>
                </c:pt>
                <c:pt idx="134">
                  <c:v>4.6875E-2</c:v>
                </c:pt>
                <c:pt idx="135">
                  <c:v>4.72222222222222E-2</c:v>
                </c:pt>
                <c:pt idx="136">
                  <c:v>4.75694444444444E-2</c:v>
                </c:pt>
                <c:pt idx="137">
                  <c:v>4.7916666666666601E-2</c:v>
                </c:pt>
                <c:pt idx="138">
                  <c:v>4.8263888888888898E-2</c:v>
                </c:pt>
                <c:pt idx="139">
                  <c:v>4.8611111111111098E-2</c:v>
                </c:pt>
                <c:pt idx="140">
                  <c:v>4.8958333333333298E-2</c:v>
                </c:pt>
                <c:pt idx="141">
                  <c:v>4.9305555555555498E-2</c:v>
                </c:pt>
                <c:pt idx="142">
                  <c:v>4.9652777777777803E-2</c:v>
                </c:pt>
                <c:pt idx="143">
                  <c:v>0.05</c:v>
                </c:pt>
                <c:pt idx="144">
                  <c:v>5.0347222222222203E-2</c:v>
                </c:pt>
                <c:pt idx="145">
                  <c:v>5.0694444444444403E-2</c:v>
                </c:pt>
                <c:pt idx="146">
                  <c:v>5.1041666666666603E-2</c:v>
                </c:pt>
                <c:pt idx="147">
                  <c:v>5.1388888888888901E-2</c:v>
                </c:pt>
                <c:pt idx="148">
                  <c:v>5.1736111111111101E-2</c:v>
                </c:pt>
                <c:pt idx="149">
                  <c:v>5.2083333333333301E-2</c:v>
                </c:pt>
                <c:pt idx="150">
                  <c:v>5.2430555555555501E-2</c:v>
                </c:pt>
                <c:pt idx="151">
                  <c:v>5.2777777777777798E-2</c:v>
                </c:pt>
                <c:pt idx="152">
                  <c:v>5.3124999999999999E-2</c:v>
                </c:pt>
                <c:pt idx="153">
                  <c:v>5.3472222222222199E-2</c:v>
                </c:pt>
                <c:pt idx="154">
                  <c:v>5.3819444444444399E-2</c:v>
                </c:pt>
                <c:pt idx="155">
                  <c:v>5.4166666666666599E-2</c:v>
                </c:pt>
                <c:pt idx="156">
                  <c:v>5.4513888888888903E-2</c:v>
                </c:pt>
                <c:pt idx="157">
                  <c:v>5.4861111111111097E-2</c:v>
                </c:pt>
                <c:pt idx="158">
                  <c:v>5.5208333333333297E-2</c:v>
                </c:pt>
                <c:pt idx="159">
                  <c:v>5.5555555555555497E-2</c:v>
                </c:pt>
                <c:pt idx="160">
                  <c:v>5.5902777777777801E-2</c:v>
                </c:pt>
                <c:pt idx="161">
                  <c:v>5.6250000000000001E-2</c:v>
                </c:pt>
                <c:pt idx="162">
                  <c:v>5.6597222222222202E-2</c:v>
                </c:pt>
                <c:pt idx="163">
                  <c:v>5.6944444444444402E-2</c:v>
                </c:pt>
                <c:pt idx="164">
                  <c:v>5.7291666666666602E-2</c:v>
                </c:pt>
                <c:pt idx="165">
                  <c:v>5.7638888888888899E-2</c:v>
                </c:pt>
                <c:pt idx="166">
                  <c:v>5.7986111111111099E-2</c:v>
                </c:pt>
                <c:pt idx="167">
                  <c:v>5.83333333333333E-2</c:v>
                </c:pt>
                <c:pt idx="168">
                  <c:v>5.86805555555555E-2</c:v>
                </c:pt>
                <c:pt idx="169">
                  <c:v>5.9027777777777797E-2</c:v>
                </c:pt>
                <c:pt idx="170">
                  <c:v>5.9374999999999997E-2</c:v>
                </c:pt>
                <c:pt idx="171">
                  <c:v>5.9722222222222197E-2</c:v>
                </c:pt>
                <c:pt idx="172">
                  <c:v>6.0069444444444398E-2</c:v>
                </c:pt>
                <c:pt idx="173">
                  <c:v>6.0416666666666598E-2</c:v>
                </c:pt>
                <c:pt idx="174">
                  <c:v>6.0763888888888902E-2</c:v>
                </c:pt>
                <c:pt idx="175">
                  <c:v>6.1111111111111102E-2</c:v>
                </c:pt>
                <c:pt idx="176">
                  <c:v>6.1458333333333302E-2</c:v>
                </c:pt>
                <c:pt idx="177">
                  <c:v>6.1805555555555503E-2</c:v>
                </c:pt>
                <c:pt idx="178">
                  <c:v>6.21527777777778E-2</c:v>
                </c:pt>
                <c:pt idx="179">
                  <c:v>6.25E-2</c:v>
                </c:pt>
                <c:pt idx="180">
                  <c:v>6.2847222222222193E-2</c:v>
                </c:pt>
                <c:pt idx="181">
                  <c:v>6.31944444444444E-2</c:v>
                </c:pt>
                <c:pt idx="182">
                  <c:v>6.3541666666666594E-2</c:v>
                </c:pt>
                <c:pt idx="183">
                  <c:v>6.3888888888888898E-2</c:v>
                </c:pt>
                <c:pt idx="184">
                  <c:v>6.4236111111111105E-2</c:v>
                </c:pt>
                <c:pt idx="185">
                  <c:v>6.4583333333333298E-2</c:v>
                </c:pt>
                <c:pt idx="186">
                  <c:v>6.4930555555555505E-2</c:v>
                </c:pt>
                <c:pt idx="187">
                  <c:v>6.5277777777777796E-2</c:v>
                </c:pt>
                <c:pt idx="188">
                  <c:v>6.5625000000000003E-2</c:v>
                </c:pt>
                <c:pt idx="189">
                  <c:v>6.5972222222222196E-2</c:v>
                </c:pt>
                <c:pt idx="190">
                  <c:v>6.6319444444444403E-2</c:v>
                </c:pt>
                <c:pt idx="191">
                  <c:v>6.6666666666666596E-2</c:v>
                </c:pt>
                <c:pt idx="192">
                  <c:v>6.7013888888888901E-2</c:v>
                </c:pt>
                <c:pt idx="193">
                  <c:v>6.7361111111111094E-2</c:v>
                </c:pt>
                <c:pt idx="194">
                  <c:v>6.7708333333333301E-2</c:v>
                </c:pt>
                <c:pt idx="195">
                  <c:v>6.8055555555555494E-2</c:v>
                </c:pt>
                <c:pt idx="196">
                  <c:v>6.8402777777777798E-2</c:v>
                </c:pt>
                <c:pt idx="197">
                  <c:v>6.8750000000000006E-2</c:v>
                </c:pt>
                <c:pt idx="198">
                  <c:v>6.9097222222222199E-2</c:v>
                </c:pt>
                <c:pt idx="199">
                  <c:v>6.9444444444444406E-2</c:v>
                </c:pt>
                <c:pt idx="200">
                  <c:v>6.9791666666666599E-2</c:v>
                </c:pt>
                <c:pt idx="201">
                  <c:v>7.0138888888888903E-2</c:v>
                </c:pt>
                <c:pt idx="202">
                  <c:v>7.0486111111111097E-2</c:v>
                </c:pt>
                <c:pt idx="203">
                  <c:v>7.0833333333333304E-2</c:v>
                </c:pt>
                <c:pt idx="204">
                  <c:v>7.1180555555555497E-2</c:v>
                </c:pt>
                <c:pt idx="205">
                  <c:v>7.1527777777777801E-2</c:v>
                </c:pt>
                <c:pt idx="206">
                  <c:v>7.1874999999999994E-2</c:v>
                </c:pt>
                <c:pt idx="207">
                  <c:v>7.2222222222222202E-2</c:v>
                </c:pt>
                <c:pt idx="208">
                  <c:v>7.2569444444444395E-2</c:v>
                </c:pt>
                <c:pt idx="209">
                  <c:v>7.2916666666666699E-2</c:v>
                </c:pt>
                <c:pt idx="210">
                  <c:v>7.3263888888888906E-2</c:v>
                </c:pt>
                <c:pt idx="211">
                  <c:v>7.3611111111111099E-2</c:v>
                </c:pt>
                <c:pt idx="212">
                  <c:v>7.3958333333333307E-2</c:v>
                </c:pt>
                <c:pt idx="213">
                  <c:v>7.43055555555555E-2</c:v>
                </c:pt>
                <c:pt idx="214">
                  <c:v>7.4652777777777804E-2</c:v>
                </c:pt>
                <c:pt idx="215">
                  <c:v>7.4999999999999997E-2</c:v>
                </c:pt>
                <c:pt idx="216">
                  <c:v>7.5347222222222204E-2</c:v>
                </c:pt>
                <c:pt idx="217">
                  <c:v>7.5694444444444398E-2</c:v>
                </c:pt>
                <c:pt idx="218">
                  <c:v>7.6041666666666702E-2</c:v>
                </c:pt>
                <c:pt idx="219">
                  <c:v>7.6388888888888895E-2</c:v>
                </c:pt>
                <c:pt idx="220">
                  <c:v>7.6736111111111102E-2</c:v>
                </c:pt>
                <c:pt idx="221">
                  <c:v>7.7083333333333295E-2</c:v>
                </c:pt>
                <c:pt idx="222">
                  <c:v>7.7430555555555503E-2</c:v>
                </c:pt>
                <c:pt idx="223">
                  <c:v>7.7777777777777807E-2</c:v>
                </c:pt>
                <c:pt idx="224">
                  <c:v>7.8125E-2</c:v>
                </c:pt>
                <c:pt idx="225">
                  <c:v>7.8472222222222193E-2</c:v>
                </c:pt>
                <c:pt idx="226">
                  <c:v>7.88194444444444E-2</c:v>
                </c:pt>
                <c:pt idx="227">
                  <c:v>7.9166666666666594E-2</c:v>
                </c:pt>
                <c:pt idx="228">
                  <c:v>7.9513888888888898E-2</c:v>
                </c:pt>
                <c:pt idx="229">
                  <c:v>7.9861111111111105E-2</c:v>
                </c:pt>
                <c:pt idx="230">
                  <c:v>8.0208333333333298E-2</c:v>
                </c:pt>
                <c:pt idx="231">
                  <c:v>8.0555555555555505E-2</c:v>
                </c:pt>
                <c:pt idx="232">
                  <c:v>8.0902777777777796E-2</c:v>
                </c:pt>
                <c:pt idx="233">
                  <c:v>8.1250000000000003E-2</c:v>
                </c:pt>
                <c:pt idx="234">
                  <c:v>8.1597222222222196E-2</c:v>
                </c:pt>
                <c:pt idx="235">
                  <c:v>8.1944444444444403E-2</c:v>
                </c:pt>
                <c:pt idx="236">
                  <c:v>8.2291666666666596E-2</c:v>
                </c:pt>
                <c:pt idx="237">
                  <c:v>8.2638888888888901E-2</c:v>
                </c:pt>
                <c:pt idx="238">
                  <c:v>8.2986111111111094E-2</c:v>
                </c:pt>
                <c:pt idx="239">
                  <c:v>8.3333333333333301E-2</c:v>
                </c:pt>
                <c:pt idx="240">
                  <c:v>8.3680555555555494E-2</c:v>
                </c:pt>
                <c:pt idx="241">
                  <c:v>8.4027777777777798E-2</c:v>
                </c:pt>
                <c:pt idx="242">
                  <c:v>8.4375000000000006E-2</c:v>
                </c:pt>
                <c:pt idx="243">
                  <c:v>8.4722222222222199E-2</c:v>
                </c:pt>
                <c:pt idx="244">
                  <c:v>8.5069444444444406E-2</c:v>
                </c:pt>
                <c:pt idx="245">
                  <c:v>8.5416666666666599E-2</c:v>
                </c:pt>
                <c:pt idx="246">
                  <c:v>8.5763888888888903E-2</c:v>
                </c:pt>
                <c:pt idx="247">
                  <c:v>8.6111111111111097E-2</c:v>
                </c:pt>
                <c:pt idx="248">
                  <c:v>8.6458333333333304E-2</c:v>
                </c:pt>
                <c:pt idx="249">
                  <c:v>8.6805555555555497E-2</c:v>
                </c:pt>
                <c:pt idx="250">
                  <c:v>8.7152777777777801E-2</c:v>
                </c:pt>
                <c:pt idx="251">
                  <c:v>8.7499999999999994E-2</c:v>
                </c:pt>
                <c:pt idx="252">
                  <c:v>8.7847222222222202E-2</c:v>
                </c:pt>
                <c:pt idx="253">
                  <c:v>8.8194444444444395E-2</c:v>
                </c:pt>
                <c:pt idx="254">
                  <c:v>8.8541666666666699E-2</c:v>
                </c:pt>
                <c:pt idx="255">
                  <c:v>8.8888888888888906E-2</c:v>
                </c:pt>
                <c:pt idx="256">
                  <c:v>8.9236111111111099E-2</c:v>
                </c:pt>
                <c:pt idx="257">
                  <c:v>8.9583333333333307E-2</c:v>
                </c:pt>
                <c:pt idx="258">
                  <c:v>8.99305555555555E-2</c:v>
                </c:pt>
                <c:pt idx="259">
                  <c:v>9.0277777777777804E-2</c:v>
                </c:pt>
                <c:pt idx="260">
                  <c:v>9.0624999999999997E-2</c:v>
                </c:pt>
                <c:pt idx="261">
                  <c:v>9.0972222222222204E-2</c:v>
                </c:pt>
                <c:pt idx="262">
                  <c:v>9.1319444444444398E-2</c:v>
                </c:pt>
                <c:pt idx="263">
                  <c:v>9.1666666666666702E-2</c:v>
                </c:pt>
                <c:pt idx="264">
                  <c:v>9.2013888888888895E-2</c:v>
                </c:pt>
                <c:pt idx="265">
                  <c:v>9.2361111111111102E-2</c:v>
                </c:pt>
                <c:pt idx="266">
                  <c:v>9.2708333333333295E-2</c:v>
                </c:pt>
                <c:pt idx="267">
                  <c:v>9.3055555555555503E-2</c:v>
                </c:pt>
                <c:pt idx="268">
                  <c:v>9.3402777777777807E-2</c:v>
                </c:pt>
                <c:pt idx="269">
                  <c:v>9.375E-2</c:v>
                </c:pt>
                <c:pt idx="270">
                  <c:v>9.4097222222222193E-2</c:v>
                </c:pt>
                <c:pt idx="271">
                  <c:v>9.44444444444444E-2</c:v>
                </c:pt>
                <c:pt idx="272">
                  <c:v>9.4791666666666594E-2</c:v>
                </c:pt>
                <c:pt idx="273">
                  <c:v>9.5138888888888898E-2</c:v>
                </c:pt>
                <c:pt idx="274">
                  <c:v>9.5486111111111105E-2</c:v>
                </c:pt>
                <c:pt idx="275">
                  <c:v>9.5833333333333298E-2</c:v>
                </c:pt>
                <c:pt idx="276">
                  <c:v>9.6180555555555505E-2</c:v>
                </c:pt>
                <c:pt idx="277">
                  <c:v>9.6527777777777796E-2</c:v>
                </c:pt>
                <c:pt idx="278">
                  <c:v>9.6875000000000003E-2</c:v>
                </c:pt>
                <c:pt idx="279">
                  <c:v>9.7222222222222196E-2</c:v>
                </c:pt>
                <c:pt idx="280">
                  <c:v>9.7569444444444403E-2</c:v>
                </c:pt>
                <c:pt idx="281">
                  <c:v>9.7916666666666596E-2</c:v>
                </c:pt>
                <c:pt idx="282">
                  <c:v>9.8263888888888901E-2</c:v>
                </c:pt>
                <c:pt idx="283">
                  <c:v>9.8611111111111094E-2</c:v>
                </c:pt>
                <c:pt idx="284">
                  <c:v>9.8958333333333301E-2</c:v>
                </c:pt>
                <c:pt idx="285">
                  <c:v>9.9305555555555494E-2</c:v>
                </c:pt>
                <c:pt idx="286">
                  <c:v>9.9652777777777798E-2</c:v>
                </c:pt>
                <c:pt idx="287">
                  <c:v>0.1</c:v>
                </c:pt>
                <c:pt idx="288">
                  <c:v>0.100347222222222</c:v>
                </c:pt>
                <c:pt idx="289">
                  <c:v>0.100694444444444</c:v>
                </c:pt>
                <c:pt idx="290">
                  <c:v>0.101041666666666</c:v>
                </c:pt>
                <c:pt idx="291">
                  <c:v>0.101388888888889</c:v>
                </c:pt>
                <c:pt idx="292">
                  <c:v>0.101736111111111</c:v>
                </c:pt>
                <c:pt idx="293">
                  <c:v>0.102083333333333</c:v>
                </c:pt>
                <c:pt idx="294">
                  <c:v>0.102430555555555</c:v>
                </c:pt>
                <c:pt idx="295">
                  <c:v>0.102777777777778</c:v>
                </c:pt>
                <c:pt idx="296">
                  <c:v>0.10312499999999999</c:v>
                </c:pt>
                <c:pt idx="297">
                  <c:v>0.10347222222222199</c:v>
                </c:pt>
                <c:pt idx="298">
                  <c:v>0.10381944444444401</c:v>
                </c:pt>
                <c:pt idx="299">
                  <c:v>0.10416666666666601</c:v>
                </c:pt>
                <c:pt idx="300">
                  <c:v>0.104513888888889</c:v>
                </c:pt>
                <c:pt idx="301">
                  <c:v>0.104861111111111</c:v>
                </c:pt>
                <c:pt idx="302">
                  <c:v>0.105208333333333</c:v>
                </c:pt>
                <c:pt idx="303">
                  <c:v>0.105555555555555</c:v>
                </c:pt>
                <c:pt idx="304">
                  <c:v>0.105902777777778</c:v>
                </c:pt>
                <c:pt idx="305">
                  <c:v>0.10625</c:v>
                </c:pt>
                <c:pt idx="306">
                  <c:v>0.106597222222222</c:v>
                </c:pt>
                <c:pt idx="307">
                  <c:v>0.106944444444444</c:v>
                </c:pt>
                <c:pt idx="308">
                  <c:v>0.10729166666666599</c:v>
                </c:pt>
                <c:pt idx="309">
                  <c:v>0.10763888888888901</c:v>
                </c:pt>
                <c:pt idx="310">
                  <c:v>0.10798611111111101</c:v>
                </c:pt>
                <c:pt idx="311">
                  <c:v>0.108333333333333</c:v>
                </c:pt>
                <c:pt idx="312">
                  <c:v>0.108680555555555</c:v>
                </c:pt>
                <c:pt idx="313">
                  <c:v>0.109027777777778</c:v>
                </c:pt>
                <c:pt idx="314">
                  <c:v>0.109375</c:v>
                </c:pt>
                <c:pt idx="315">
                  <c:v>0.109722222222222</c:v>
                </c:pt>
                <c:pt idx="316">
                  <c:v>0.110069444444444</c:v>
                </c:pt>
                <c:pt idx="317">
                  <c:v>0.110416666666666</c:v>
                </c:pt>
                <c:pt idx="318">
                  <c:v>0.11076388888888899</c:v>
                </c:pt>
                <c:pt idx="319">
                  <c:v>0.11111111111111099</c:v>
                </c:pt>
                <c:pt idx="320">
                  <c:v>0.11145833333333301</c:v>
                </c:pt>
                <c:pt idx="321">
                  <c:v>0.11180555555555501</c:v>
                </c:pt>
                <c:pt idx="322">
                  <c:v>0.112152777777778</c:v>
                </c:pt>
                <c:pt idx="323">
                  <c:v>0.1125</c:v>
                </c:pt>
                <c:pt idx="324">
                  <c:v>0.112847222222222</c:v>
                </c:pt>
                <c:pt idx="325">
                  <c:v>0.113194444444444</c:v>
                </c:pt>
                <c:pt idx="326">
                  <c:v>0.113541666666666</c:v>
                </c:pt>
                <c:pt idx="327">
                  <c:v>0.113888888888889</c:v>
                </c:pt>
                <c:pt idx="328">
                  <c:v>0.114236111111111</c:v>
                </c:pt>
                <c:pt idx="329">
                  <c:v>0.114583333333333</c:v>
                </c:pt>
                <c:pt idx="330">
                  <c:v>0.11493055555555499</c:v>
                </c:pt>
                <c:pt idx="331">
                  <c:v>0.11527777777777801</c:v>
                </c:pt>
                <c:pt idx="332">
                  <c:v>0.11562500000000001</c:v>
                </c:pt>
                <c:pt idx="333">
                  <c:v>0.115972222222222</c:v>
                </c:pt>
                <c:pt idx="334">
                  <c:v>0.116319444444444</c:v>
                </c:pt>
                <c:pt idx="335">
                  <c:v>0.116666666666666</c:v>
                </c:pt>
                <c:pt idx="336">
                  <c:v>0.117013888888889</c:v>
                </c:pt>
                <c:pt idx="337">
                  <c:v>0.117361111111111</c:v>
                </c:pt>
                <c:pt idx="338">
                  <c:v>0.117708333333333</c:v>
                </c:pt>
                <c:pt idx="339">
                  <c:v>0.118055555555555</c:v>
                </c:pt>
                <c:pt idx="340">
                  <c:v>0.118402777777778</c:v>
                </c:pt>
                <c:pt idx="341">
                  <c:v>0.11874999999999999</c:v>
                </c:pt>
                <c:pt idx="342">
                  <c:v>0.11909722222222199</c:v>
                </c:pt>
                <c:pt idx="343">
                  <c:v>0.11944444444444401</c:v>
                </c:pt>
                <c:pt idx="344">
                  <c:v>0.11979166666666601</c:v>
                </c:pt>
                <c:pt idx="345">
                  <c:v>0.120138888888889</c:v>
                </c:pt>
                <c:pt idx="346">
                  <c:v>0.120486111111111</c:v>
                </c:pt>
                <c:pt idx="347">
                  <c:v>0.120833333333333</c:v>
                </c:pt>
                <c:pt idx="348">
                  <c:v>0.121180555555555</c:v>
                </c:pt>
                <c:pt idx="349">
                  <c:v>0.121527777777778</c:v>
                </c:pt>
                <c:pt idx="350">
                  <c:v>0.121875</c:v>
                </c:pt>
                <c:pt idx="351">
                  <c:v>0.122222222222222</c:v>
                </c:pt>
                <c:pt idx="352">
                  <c:v>0.122569444444444</c:v>
                </c:pt>
                <c:pt idx="353">
                  <c:v>0.12291666666666599</c:v>
                </c:pt>
                <c:pt idx="354">
                  <c:v>0.12326388888888901</c:v>
                </c:pt>
                <c:pt idx="355">
                  <c:v>0.12361111111111101</c:v>
                </c:pt>
                <c:pt idx="356">
                  <c:v>0.123958333333333</c:v>
                </c:pt>
                <c:pt idx="357">
                  <c:v>0.124305555555555</c:v>
                </c:pt>
                <c:pt idx="358">
                  <c:v>0.124652777777778</c:v>
                </c:pt>
                <c:pt idx="359">
                  <c:v>0.125</c:v>
                </c:pt>
                <c:pt idx="360">
                  <c:v>0.125347222222222</c:v>
                </c:pt>
                <c:pt idx="361">
                  <c:v>0.125694444444444</c:v>
                </c:pt>
                <c:pt idx="362">
                  <c:v>0.126041666666666</c:v>
                </c:pt>
                <c:pt idx="363">
                  <c:v>0.12638888888888899</c:v>
                </c:pt>
                <c:pt idx="364">
                  <c:v>0.12673611111111099</c:v>
                </c:pt>
                <c:pt idx="365">
                  <c:v>0.12708333333333299</c:v>
                </c:pt>
                <c:pt idx="366">
                  <c:v>0.12743055555555499</c:v>
                </c:pt>
                <c:pt idx="367">
                  <c:v>0.12777777777777799</c:v>
                </c:pt>
                <c:pt idx="368">
                  <c:v>0.12812499999999999</c:v>
                </c:pt>
                <c:pt idx="369">
                  <c:v>0.12847222222222199</c:v>
                </c:pt>
                <c:pt idx="370">
                  <c:v>0.12881944444444399</c:v>
                </c:pt>
                <c:pt idx="371">
                  <c:v>0.12916666666666601</c:v>
                </c:pt>
                <c:pt idx="372">
                  <c:v>0.12951388888888901</c:v>
                </c:pt>
                <c:pt idx="373">
                  <c:v>0.12986111111111101</c:v>
                </c:pt>
                <c:pt idx="374">
                  <c:v>0.13020833333333301</c:v>
                </c:pt>
                <c:pt idx="375">
                  <c:v>0.13055555555555501</c:v>
                </c:pt>
                <c:pt idx="376">
                  <c:v>0.13090277777777801</c:v>
                </c:pt>
                <c:pt idx="377">
                  <c:v>0.13125000000000001</c:v>
                </c:pt>
                <c:pt idx="378">
                  <c:v>0.131597222222222</c:v>
                </c:pt>
                <c:pt idx="379">
                  <c:v>0.131944444444444</c:v>
                </c:pt>
                <c:pt idx="380">
                  <c:v>0.132291666666666</c:v>
                </c:pt>
                <c:pt idx="381">
                  <c:v>0.132638888888889</c:v>
                </c:pt>
                <c:pt idx="382">
                  <c:v>0.132986111111111</c:v>
                </c:pt>
                <c:pt idx="383">
                  <c:v>0.133333333333333</c:v>
                </c:pt>
                <c:pt idx="384">
                  <c:v>0.133680555555555</c:v>
                </c:pt>
                <c:pt idx="385">
                  <c:v>0.134027777777778</c:v>
                </c:pt>
                <c:pt idx="386">
                  <c:v>0.13437499999999999</c:v>
                </c:pt>
                <c:pt idx="387">
                  <c:v>0.13472222222222199</c:v>
                </c:pt>
                <c:pt idx="388">
                  <c:v>0.13506944444444399</c:v>
                </c:pt>
                <c:pt idx="389">
                  <c:v>0.13541666666666599</c:v>
                </c:pt>
                <c:pt idx="390">
                  <c:v>0.13576388888888899</c:v>
                </c:pt>
                <c:pt idx="391">
                  <c:v>0.13611111111111099</c:v>
                </c:pt>
                <c:pt idx="392">
                  <c:v>0.13645833333333299</c:v>
                </c:pt>
                <c:pt idx="393">
                  <c:v>0.13680555555555499</c:v>
                </c:pt>
                <c:pt idx="394">
                  <c:v>0.13715277777777801</c:v>
                </c:pt>
                <c:pt idx="395">
                  <c:v>0.13750000000000001</c:v>
                </c:pt>
                <c:pt idx="396">
                  <c:v>0.13784722222222201</c:v>
                </c:pt>
                <c:pt idx="397">
                  <c:v>0.13819444444444401</c:v>
                </c:pt>
                <c:pt idx="398">
                  <c:v>0.13854166666666601</c:v>
                </c:pt>
                <c:pt idx="399">
                  <c:v>0.13888888888888901</c:v>
                </c:pt>
                <c:pt idx="400">
                  <c:v>0.13923611111111101</c:v>
                </c:pt>
                <c:pt idx="401">
                  <c:v>0.139583333333333</c:v>
                </c:pt>
                <c:pt idx="402">
                  <c:v>0.139930555555555</c:v>
                </c:pt>
                <c:pt idx="403">
                  <c:v>0.140277777777778</c:v>
                </c:pt>
                <c:pt idx="404">
                  <c:v>0.140625</c:v>
                </c:pt>
                <c:pt idx="405">
                  <c:v>0.140972222222222</c:v>
                </c:pt>
                <c:pt idx="406">
                  <c:v>0.141319444444444</c:v>
                </c:pt>
                <c:pt idx="407">
                  <c:v>0.141666666666666</c:v>
                </c:pt>
                <c:pt idx="408">
                  <c:v>0.14201388888888899</c:v>
                </c:pt>
                <c:pt idx="409">
                  <c:v>0.14236111111111099</c:v>
                </c:pt>
                <c:pt idx="410">
                  <c:v>0.14270833333333299</c:v>
                </c:pt>
                <c:pt idx="411">
                  <c:v>0.14305555555555499</c:v>
                </c:pt>
                <c:pt idx="412">
                  <c:v>0.14340277777777799</c:v>
                </c:pt>
                <c:pt idx="413">
                  <c:v>0.14374999999999999</c:v>
                </c:pt>
                <c:pt idx="414">
                  <c:v>0.14409722222222199</c:v>
                </c:pt>
                <c:pt idx="415">
                  <c:v>0.14444444444444399</c:v>
                </c:pt>
                <c:pt idx="416">
                  <c:v>0.14479166666666601</c:v>
                </c:pt>
                <c:pt idx="417">
                  <c:v>0.14513888888888901</c:v>
                </c:pt>
                <c:pt idx="418">
                  <c:v>0.14548611111111101</c:v>
                </c:pt>
                <c:pt idx="419">
                  <c:v>0.14583333333333301</c:v>
                </c:pt>
                <c:pt idx="420">
                  <c:v>0.14618055555555501</c:v>
                </c:pt>
                <c:pt idx="421">
                  <c:v>0.14652777777777801</c:v>
                </c:pt>
                <c:pt idx="422">
                  <c:v>0.14687500000000001</c:v>
                </c:pt>
                <c:pt idx="423">
                  <c:v>0.147222222222222</c:v>
                </c:pt>
                <c:pt idx="424">
                  <c:v>0.147569444444444</c:v>
                </c:pt>
                <c:pt idx="425">
                  <c:v>0.147916666666666</c:v>
                </c:pt>
                <c:pt idx="426">
                  <c:v>0.148263888888889</c:v>
                </c:pt>
                <c:pt idx="427">
                  <c:v>0.148611111111111</c:v>
                </c:pt>
                <c:pt idx="428">
                  <c:v>0.148958333333333</c:v>
                </c:pt>
                <c:pt idx="429">
                  <c:v>0.149305555555555</c:v>
                </c:pt>
                <c:pt idx="430">
                  <c:v>0.149652777777778</c:v>
                </c:pt>
                <c:pt idx="431">
                  <c:v>0.15</c:v>
                </c:pt>
                <c:pt idx="432">
                  <c:v>0.15034722222222199</c:v>
                </c:pt>
                <c:pt idx="433">
                  <c:v>0.15069444444444399</c:v>
                </c:pt>
                <c:pt idx="434">
                  <c:v>0.15104166666666599</c:v>
                </c:pt>
                <c:pt idx="435">
                  <c:v>0.15138888888888899</c:v>
                </c:pt>
                <c:pt idx="436">
                  <c:v>0.15173611111111099</c:v>
                </c:pt>
                <c:pt idx="437">
                  <c:v>0.15208333333333299</c:v>
                </c:pt>
                <c:pt idx="438">
                  <c:v>0.15243055555555499</c:v>
                </c:pt>
                <c:pt idx="439">
                  <c:v>0.15277777777777801</c:v>
                </c:pt>
                <c:pt idx="440">
                  <c:v>0.15312500000000001</c:v>
                </c:pt>
                <c:pt idx="441">
                  <c:v>0.15347222222222201</c:v>
                </c:pt>
                <c:pt idx="442">
                  <c:v>0.15381944444444401</c:v>
                </c:pt>
                <c:pt idx="443">
                  <c:v>0.15416666666666601</c:v>
                </c:pt>
                <c:pt idx="444">
                  <c:v>0.15451388888888901</c:v>
                </c:pt>
                <c:pt idx="445">
                  <c:v>0.15486111111111101</c:v>
                </c:pt>
                <c:pt idx="446">
                  <c:v>0.155208333333333</c:v>
                </c:pt>
                <c:pt idx="447">
                  <c:v>0.155555555555555</c:v>
                </c:pt>
                <c:pt idx="448">
                  <c:v>0.155902777777778</c:v>
                </c:pt>
                <c:pt idx="449">
                  <c:v>0.15625</c:v>
                </c:pt>
                <c:pt idx="450">
                  <c:v>0.156597222222222</c:v>
                </c:pt>
                <c:pt idx="451">
                  <c:v>0.156944444444444</c:v>
                </c:pt>
                <c:pt idx="452">
                  <c:v>0.157291666666666</c:v>
                </c:pt>
                <c:pt idx="453">
                  <c:v>0.15763888888888899</c:v>
                </c:pt>
                <c:pt idx="454">
                  <c:v>0.15798611111111099</c:v>
                </c:pt>
                <c:pt idx="455">
                  <c:v>0.15833333333333299</c:v>
                </c:pt>
                <c:pt idx="456">
                  <c:v>0.15868055555555499</c:v>
                </c:pt>
                <c:pt idx="457">
                  <c:v>0.15902777777777799</c:v>
                </c:pt>
                <c:pt idx="458">
                  <c:v>0.15937499999999999</c:v>
                </c:pt>
                <c:pt idx="459">
                  <c:v>0.15972222222222199</c:v>
                </c:pt>
                <c:pt idx="460">
                  <c:v>0.16006944444444399</c:v>
                </c:pt>
                <c:pt idx="461">
                  <c:v>0.16041666666666601</c:v>
                </c:pt>
                <c:pt idx="462">
                  <c:v>0.16076388888888901</c:v>
                </c:pt>
                <c:pt idx="463">
                  <c:v>0.16111111111111101</c:v>
                </c:pt>
                <c:pt idx="464">
                  <c:v>0.16145833333333301</c:v>
                </c:pt>
                <c:pt idx="465">
                  <c:v>0.16180555555555501</c:v>
                </c:pt>
                <c:pt idx="466">
                  <c:v>0.16215277777777801</c:v>
                </c:pt>
                <c:pt idx="467">
                  <c:v>0.16250000000000001</c:v>
                </c:pt>
                <c:pt idx="468">
                  <c:v>0.162847222222222</c:v>
                </c:pt>
                <c:pt idx="469">
                  <c:v>0.163194444444444</c:v>
                </c:pt>
                <c:pt idx="470">
                  <c:v>0.163541666666666</c:v>
                </c:pt>
                <c:pt idx="471">
                  <c:v>0.163888888888889</c:v>
                </c:pt>
                <c:pt idx="472">
                  <c:v>0.164236111111111</c:v>
                </c:pt>
                <c:pt idx="473">
                  <c:v>0.164583333333333</c:v>
                </c:pt>
                <c:pt idx="474">
                  <c:v>0.164930555555555</c:v>
                </c:pt>
                <c:pt idx="475">
                  <c:v>0.165277777777778</c:v>
                </c:pt>
                <c:pt idx="476">
                  <c:v>0.16562499999999999</c:v>
                </c:pt>
                <c:pt idx="477">
                  <c:v>0.16597222222222199</c:v>
                </c:pt>
                <c:pt idx="478">
                  <c:v>0.16631944444444399</c:v>
                </c:pt>
                <c:pt idx="479">
                  <c:v>0.16666666666666599</c:v>
                </c:pt>
                <c:pt idx="480">
                  <c:v>0.16701388888888899</c:v>
                </c:pt>
                <c:pt idx="481">
                  <c:v>0.16736111111111099</c:v>
                </c:pt>
                <c:pt idx="482">
                  <c:v>0.16770833333333299</c:v>
                </c:pt>
                <c:pt idx="483">
                  <c:v>0.16805555555555499</c:v>
                </c:pt>
                <c:pt idx="484">
                  <c:v>0.16840277777777801</c:v>
                </c:pt>
                <c:pt idx="485">
                  <c:v>0.16875000000000001</c:v>
                </c:pt>
                <c:pt idx="486">
                  <c:v>0.16909722222222201</c:v>
                </c:pt>
                <c:pt idx="487">
                  <c:v>0.16944444444444401</c:v>
                </c:pt>
                <c:pt idx="488">
                  <c:v>0.16979166666666601</c:v>
                </c:pt>
                <c:pt idx="489">
                  <c:v>0.17013888888888901</c:v>
                </c:pt>
                <c:pt idx="490">
                  <c:v>0.17048611111111101</c:v>
                </c:pt>
                <c:pt idx="491">
                  <c:v>0.170833333333333</c:v>
                </c:pt>
                <c:pt idx="492">
                  <c:v>0.171180555555555</c:v>
                </c:pt>
                <c:pt idx="493">
                  <c:v>0.171527777777778</c:v>
                </c:pt>
                <c:pt idx="494">
                  <c:v>0.171875</c:v>
                </c:pt>
                <c:pt idx="495">
                  <c:v>0.172222222222222</c:v>
                </c:pt>
                <c:pt idx="496">
                  <c:v>0.172569444444444</c:v>
                </c:pt>
                <c:pt idx="497">
                  <c:v>0.172916666666666</c:v>
                </c:pt>
                <c:pt idx="498">
                  <c:v>0.17326388888888899</c:v>
                </c:pt>
                <c:pt idx="499">
                  <c:v>0.17361111111111099</c:v>
                </c:pt>
                <c:pt idx="500">
                  <c:v>0.17395833333333299</c:v>
                </c:pt>
                <c:pt idx="501">
                  <c:v>0.17430555555555499</c:v>
                </c:pt>
                <c:pt idx="502">
                  <c:v>0.17465277777777799</c:v>
                </c:pt>
                <c:pt idx="503">
                  <c:v>0.17499999999999999</c:v>
                </c:pt>
                <c:pt idx="504">
                  <c:v>0.17534722222222199</c:v>
                </c:pt>
                <c:pt idx="505">
                  <c:v>0.17569444444444399</c:v>
                </c:pt>
                <c:pt idx="506">
                  <c:v>0.17604166666666601</c:v>
                </c:pt>
                <c:pt idx="507">
                  <c:v>0.17638888888888901</c:v>
                </c:pt>
                <c:pt idx="508">
                  <c:v>0.17673611111111101</c:v>
                </c:pt>
                <c:pt idx="509">
                  <c:v>0.17708333333333301</c:v>
                </c:pt>
                <c:pt idx="510">
                  <c:v>0.17743055555555501</c:v>
                </c:pt>
                <c:pt idx="511">
                  <c:v>0.17777777777777801</c:v>
                </c:pt>
                <c:pt idx="512">
                  <c:v>0.17812500000000001</c:v>
                </c:pt>
                <c:pt idx="513">
                  <c:v>0.178472222222222</c:v>
                </c:pt>
                <c:pt idx="514">
                  <c:v>0.178819444444444</c:v>
                </c:pt>
                <c:pt idx="515">
                  <c:v>0.179166666666666</c:v>
                </c:pt>
                <c:pt idx="516">
                  <c:v>0.179513888888889</c:v>
                </c:pt>
                <c:pt idx="517">
                  <c:v>0.179861111111111</c:v>
                </c:pt>
                <c:pt idx="518">
                  <c:v>0.180208333333333</c:v>
                </c:pt>
                <c:pt idx="519">
                  <c:v>0.180555555555555</c:v>
                </c:pt>
                <c:pt idx="520">
                  <c:v>0.180902777777778</c:v>
                </c:pt>
                <c:pt idx="521">
                  <c:v>0.18124999999999999</c:v>
                </c:pt>
                <c:pt idx="522">
                  <c:v>0.18159722222222199</c:v>
                </c:pt>
                <c:pt idx="523">
                  <c:v>0.18194444444444399</c:v>
                </c:pt>
                <c:pt idx="524">
                  <c:v>0.18229166666666599</c:v>
                </c:pt>
                <c:pt idx="525">
                  <c:v>0.18263888888888899</c:v>
                </c:pt>
                <c:pt idx="526">
                  <c:v>0.18298611111111099</c:v>
                </c:pt>
                <c:pt idx="527">
                  <c:v>0.18333333333333299</c:v>
                </c:pt>
                <c:pt idx="528">
                  <c:v>0.18368055555555499</c:v>
                </c:pt>
                <c:pt idx="529">
                  <c:v>0.18402777777777801</c:v>
                </c:pt>
                <c:pt idx="530">
                  <c:v>0.18437500000000001</c:v>
                </c:pt>
                <c:pt idx="531">
                  <c:v>0.18472222222222201</c:v>
                </c:pt>
                <c:pt idx="532">
                  <c:v>0.18506944444444401</c:v>
                </c:pt>
                <c:pt idx="533">
                  <c:v>0.18541666666666601</c:v>
                </c:pt>
                <c:pt idx="534">
                  <c:v>0.18576388888888901</c:v>
                </c:pt>
                <c:pt idx="535">
                  <c:v>0.18611111111111101</c:v>
                </c:pt>
                <c:pt idx="536">
                  <c:v>0.186458333333333</c:v>
                </c:pt>
                <c:pt idx="537">
                  <c:v>0.186805555555555</c:v>
                </c:pt>
                <c:pt idx="538">
                  <c:v>0.187152777777778</c:v>
                </c:pt>
                <c:pt idx="539">
                  <c:v>0.1875</c:v>
                </c:pt>
                <c:pt idx="540">
                  <c:v>0.187847222222222</c:v>
                </c:pt>
                <c:pt idx="541">
                  <c:v>0.188194444444444</c:v>
                </c:pt>
                <c:pt idx="542">
                  <c:v>0.188541666666666</c:v>
                </c:pt>
                <c:pt idx="543">
                  <c:v>0.18888888888888899</c:v>
                </c:pt>
                <c:pt idx="544">
                  <c:v>0.18923611111111099</c:v>
                </c:pt>
                <c:pt idx="545">
                  <c:v>0.18958333333333299</c:v>
                </c:pt>
                <c:pt idx="546">
                  <c:v>0.18993055555555499</c:v>
                </c:pt>
                <c:pt idx="547">
                  <c:v>0.19027777777777799</c:v>
                </c:pt>
                <c:pt idx="548">
                  <c:v>0.19062499999999999</c:v>
                </c:pt>
                <c:pt idx="549">
                  <c:v>0.19097222222222199</c:v>
                </c:pt>
                <c:pt idx="550">
                  <c:v>0.19131944444444399</c:v>
                </c:pt>
                <c:pt idx="551">
                  <c:v>0.19166666666666601</c:v>
                </c:pt>
                <c:pt idx="552">
                  <c:v>0.19201388888888901</c:v>
                </c:pt>
                <c:pt idx="553">
                  <c:v>0.19236111111111101</c:v>
                </c:pt>
                <c:pt idx="554">
                  <c:v>0.19270833333333301</c:v>
                </c:pt>
                <c:pt idx="555">
                  <c:v>0.19305555555555501</c:v>
                </c:pt>
                <c:pt idx="556">
                  <c:v>0.19340277777777801</c:v>
                </c:pt>
                <c:pt idx="557">
                  <c:v>0.19375000000000001</c:v>
                </c:pt>
                <c:pt idx="558">
                  <c:v>0.194097222222222</c:v>
                </c:pt>
                <c:pt idx="559">
                  <c:v>0.194444444444444</c:v>
                </c:pt>
                <c:pt idx="560">
                  <c:v>0.194791666666666</c:v>
                </c:pt>
                <c:pt idx="561">
                  <c:v>0.195138888888889</c:v>
                </c:pt>
                <c:pt idx="562">
                  <c:v>0.195486111111111</c:v>
                </c:pt>
                <c:pt idx="563">
                  <c:v>0.195833333333333</c:v>
                </c:pt>
                <c:pt idx="564">
                  <c:v>0.196180555555555</c:v>
                </c:pt>
                <c:pt idx="565">
                  <c:v>0.196527777777778</c:v>
                </c:pt>
                <c:pt idx="566">
                  <c:v>0.19687499999999999</c:v>
                </c:pt>
                <c:pt idx="567">
                  <c:v>0.19722222222222199</c:v>
                </c:pt>
                <c:pt idx="568">
                  <c:v>0.19756944444444399</c:v>
                </c:pt>
                <c:pt idx="569">
                  <c:v>0.19791666666666599</c:v>
                </c:pt>
                <c:pt idx="570">
                  <c:v>0.19826388888888899</c:v>
                </c:pt>
                <c:pt idx="571">
                  <c:v>0.19861111111111099</c:v>
                </c:pt>
                <c:pt idx="572">
                  <c:v>0.19895833333333299</c:v>
                </c:pt>
                <c:pt idx="573">
                  <c:v>0.19930555555555499</c:v>
                </c:pt>
                <c:pt idx="574">
                  <c:v>0.19965277777777801</c:v>
                </c:pt>
                <c:pt idx="575">
                  <c:v>0.2</c:v>
                </c:pt>
                <c:pt idx="576">
                  <c:v>0.20034722222222201</c:v>
                </c:pt>
                <c:pt idx="577">
                  <c:v>0.20069444444444401</c:v>
                </c:pt>
                <c:pt idx="578">
                  <c:v>0.20104166666666601</c:v>
                </c:pt>
                <c:pt idx="579">
                  <c:v>0.20138888888888901</c:v>
                </c:pt>
                <c:pt idx="580">
                  <c:v>0.20173611111111101</c:v>
                </c:pt>
                <c:pt idx="581">
                  <c:v>0.202083333333333</c:v>
                </c:pt>
                <c:pt idx="582">
                  <c:v>0.202430555555555</c:v>
                </c:pt>
                <c:pt idx="583">
                  <c:v>0.202777777777778</c:v>
                </c:pt>
                <c:pt idx="584">
                  <c:v>0.203125</c:v>
                </c:pt>
                <c:pt idx="585">
                  <c:v>0.203472222222222</c:v>
                </c:pt>
                <c:pt idx="586">
                  <c:v>0.203819444444444</c:v>
                </c:pt>
                <c:pt idx="587">
                  <c:v>0.204166666666666</c:v>
                </c:pt>
                <c:pt idx="588">
                  <c:v>0.20451388888888899</c:v>
                </c:pt>
                <c:pt idx="589">
                  <c:v>0.20486111111111099</c:v>
                </c:pt>
                <c:pt idx="590">
                  <c:v>0.20520833333333299</c:v>
                </c:pt>
                <c:pt idx="591">
                  <c:v>0.20555555555555499</c:v>
                </c:pt>
                <c:pt idx="592">
                  <c:v>0.20590277777777799</c:v>
                </c:pt>
                <c:pt idx="593">
                  <c:v>0.20624999999999999</c:v>
                </c:pt>
                <c:pt idx="594">
                  <c:v>0.20659722222222199</c:v>
                </c:pt>
                <c:pt idx="595">
                  <c:v>0.20694444444444399</c:v>
                </c:pt>
                <c:pt idx="596">
                  <c:v>0.20729166666666601</c:v>
                </c:pt>
                <c:pt idx="597">
                  <c:v>0.20763888888888901</c:v>
                </c:pt>
                <c:pt idx="598">
                  <c:v>0.20798611111111101</c:v>
                </c:pt>
                <c:pt idx="599">
                  <c:v>0.20833333333333301</c:v>
                </c:pt>
                <c:pt idx="600">
                  <c:v>0.20868055555555501</c:v>
                </c:pt>
                <c:pt idx="601">
                  <c:v>0.20902777777777801</c:v>
                </c:pt>
                <c:pt idx="602">
                  <c:v>0.20937500000000001</c:v>
                </c:pt>
                <c:pt idx="603">
                  <c:v>0.209722222222222</c:v>
                </c:pt>
                <c:pt idx="604">
                  <c:v>0.210069444444444</c:v>
                </c:pt>
                <c:pt idx="605">
                  <c:v>0.210416666666666</c:v>
                </c:pt>
                <c:pt idx="606">
                  <c:v>0.210763888888889</c:v>
                </c:pt>
                <c:pt idx="607">
                  <c:v>0.211111111111111</c:v>
                </c:pt>
                <c:pt idx="608">
                  <c:v>0.211458333333333</c:v>
                </c:pt>
                <c:pt idx="609">
                  <c:v>0.211805555555555</c:v>
                </c:pt>
                <c:pt idx="610">
                  <c:v>0.212152777777778</c:v>
                </c:pt>
                <c:pt idx="611">
                  <c:v>0.21249999999999999</c:v>
                </c:pt>
                <c:pt idx="612">
                  <c:v>0.21284722222222199</c:v>
                </c:pt>
                <c:pt idx="613">
                  <c:v>0.21319444444444399</c:v>
                </c:pt>
                <c:pt idx="614">
                  <c:v>0.21354166666666599</c:v>
                </c:pt>
                <c:pt idx="615">
                  <c:v>0.21388888888888899</c:v>
                </c:pt>
                <c:pt idx="616">
                  <c:v>0.21423611111111099</c:v>
                </c:pt>
                <c:pt idx="617">
                  <c:v>0.21458333333333299</c:v>
                </c:pt>
                <c:pt idx="618">
                  <c:v>0.21493055555555499</c:v>
                </c:pt>
                <c:pt idx="619">
                  <c:v>0.21527777777777801</c:v>
                </c:pt>
                <c:pt idx="620">
                  <c:v>0.21562500000000001</c:v>
                </c:pt>
                <c:pt idx="621">
                  <c:v>0.21597222222222201</c:v>
                </c:pt>
                <c:pt idx="622">
                  <c:v>0.21631944444444401</c:v>
                </c:pt>
                <c:pt idx="623">
                  <c:v>0.21666666666666601</c:v>
                </c:pt>
                <c:pt idx="624">
                  <c:v>0.21701388888888901</c:v>
                </c:pt>
                <c:pt idx="625">
                  <c:v>0.21736111111111101</c:v>
                </c:pt>
                <c:pt idx="626">
                  <c:v>0.217708333333333</c:v>
                </c:pt>
                <c:pt idx="627">
                  <c:v>0.218055555555555</c:v>
                </c:pt>
                <c:pt idx="628">
                  <c:v>0.218402777777778</c:v>
                </c:pt>
                <c:pt idx="629">
                  <c:v>0.21875</c:v>
                </c:pt>
                <c:pt idx="630">
                  <c:v>0.219097222222222</c:v>
                </c:pt>
                <c:pt idx="631">
                  <c:v>0.219444444444444</c:v>
                </c:pt>
                <c:pt idx="632">
                  <c:v>0.219791666666666</c:v>
                </c:pt>
                <c:pt idx="633">
                  <c:v>0.22013888888888899</c:v>
                </c:pt>
                <c:pt idx="634">
                  <c:v>0.22048611111111099</c:v>
                </c:pt>
                <c:pt idx="635">
                  <c:v>0.22083333333333299</c:v>
                </c:pt>
                <c:pt idx="636">
                  <c:v>0.22118055555555499</c:v>
                </c:pt>
                <c:pt idx="637">
                  <c:v>0.22152777777777799</c:v>
                </c:pt>
                <c:pt idx="638">
                  <c:v>0.22187499999999999</c:v>
                </c:pt>
                <c:pt idx="639">
                  <c:v>0.22222222222222199</c:v>
                </c:pt>
                <c:pt idx="640">
                  <c:v>0.22256944444444399</c:v>
                </c:pt>
                <c:pt idx="641">
                  <c:v>0.22291666666666601</c:v>
                </c:pt>
                <c:pt idx="642">
                  <c:v>0.22326388888888901</c:v>
                </c:pt>
                <c:pt idx="643">
                  <c:v>0.22361111111111101</c:v>
                </c:pt>
                <c:pt idx="644">
                  <c:v>0.22395833333333301</c:v>
                </c:pt>
                <c:pt idx="645">
                  <c:v>0.22430555555555501</c:v>
                </c:pt>
                <c:pt idx="646">
                  <c:v>0.22465277777777801</c:v>
                </c:pt>
                <c:pt idx="647">
                  <c:v>0.22500000000000001</c:v>
                </c:pt>
                <c:pt idx="648">
                  <c:v>0.225347222222222</c:v>
                </c:pt>
                <c:pt idx="649">
                  <c:v>0.225694444444444</c:v>
                </c:pt>
                <c:pt idx="650">
                  <c:v>0.226041666666666</c:v>
                </c:pt>
                <c:pt idx="651">
                  <c:v>0.226388888888889</c:v>
                </c:pt>
                <c:pt idx="652">
                  <c:v>0.226736111111111</c:v>
                </c:pt>
                <c:pt idx="653">
                  <c:v>0.227083333333333</c:v>
                </c:pt>
                <c:pt idx="654">
                  <c:v>0.227430555555555</c:v>
                </c:pt>
                <c:pt idx="655">
                  <c:v>0.227777777777778</c:v>
                </c:pt>
                <c:pt idx="656">
                  <c:v>0.22812499999999999</c:v>
                </c:pt>
                <c:pt idx="657">
                  <c:v>0.22847222222222199</c:v>
                </c:pt>
                <c:pt idx="658">
                  <c:v>0.22881944444444399</c:v>
                </c:pt>
                <c:pt idx="659">
                  <c:v>0.22916666666666599</c:v>
                </c:pt>
                <c:pt idx="660">
                  <c:v>0.22951388888888899</c:v>
                </c:pt>
                <c:pt idx="661">
                  <c:v>0.22986111111111099</c:v>
                </c:pt>
                <c:pt idx="662">
                  <c:v>0.23020833333333299</c:v>
                </c:pt>
                <c:pt idx="663">
                  <c:v>0.23055555555555499</c:v>
                </c:pt>
                <c:pt idx="664">
                  <c:v>0.23090277777777801</c:v>
                </c:pt>
                <c:pt idx="665">
                  <c:v>0.23125000000000001</c:v>
                </c:pt>
                <c:pt idx="666">
                  <c:v>0.23159722222222201</c:v>
                </c:pt>
                <c:pt idx="667">
                  <c:v>0.23194444444444401</c:v>
                </c:pt>
                <c:pt idx="668">
                  <c:v>0.23229166666666601</c:v>
                </c:pt>
                <c:pt idx="669">
                  <c:v>0.23263888888888901</c:v>
                </c:pt>
                <c:pt idx="670">
                  <c:v>0.23298611111111101</c:v>
                </c:pt>
                <c:pt idx="671">
                  <c:v>0.233333333333333</c:v>
                </c:pt>
                <c:pt idx="672">
                  <c:v>0.233680555555555</c:v>
                </c:pt>
                <c:pt idx="673">
                  <c:v>0.234027777777778</c:v>
                </c:pt>
                <c:pt idx="674">
                  <c:v>0.234375</c:v>
                </c:pt>
                <c:pt idx="675">
                  <c:v>0.234722222222222</c:v>
                </c:pt>
                <c:pt idx="676">
                  <c:v>0.235069444444444</c:v>
                </c:pt>
                <c:pt idx="677">
                  <c:v>0.235416666666666</c:v>
                </c:pt>
                <c:pt idx="678">
                  <c:v>0.23576388888888899</c:v>
                </c:pt>
                <c:pt idx="679">
                  <c:v>0.23611111111111099</c:v>
                </c:pt>
                <c:pt idx="680">
                  <c:v>0.23645833333333299</c:v>
                </c:pt>
                <c:pt idx="681">
                  <c:v>0.23680555555555499</c:v>
                </c:pt>
                <c:pt idx="682">
                  <c:v>0.23715277777777799</c:v>
                </c:pt>
                <c:pt idx="683">
                  <c:v>0.23749999999999999</c:v>
                </c:pt>
                <c:pt idx="684">
                  <c:v>0.23784722222222199</c:v>
                </c:pt>
                <c:pt idx="685">
                  <c:v>0.23819444444444399</c:v>
                </c:pt>
                <c:pt idx="686">
                  <c:v>0.23854166666666601</c:v>
                </c:pt>
                <c:pt idx="687">
                  <c:v>0.23888888888888901</c:v>
                </c:pt>
                <c:pt idx="688">
                  <c:v>0.23923611111111101</c:v>
                </c:pt>
                <c:pt idx="689">
                  <c:v>0.23958333333333301</c:v>
                </c:pt>
                <c:pt idx="690">
                  <c:v>0.23993055555555501</c:v>
                </c:pt>
                <c:pt idx="691">
                  <c:v>0.24027777777777801</c:v>
                </c:pt>
                <c:pt idx="692">
                  <c:v>0.24062500000000001</c:v>
                </c:pt>
                <c:pt idx="693">
                  <c:v>0.240972222222222</c:v>
                </c:pt>
                <c:pt idx="694">
                  <c:v>0.241319444444444</c:v>
                </c:pt>
                <c:pt idx="695">
                  <c:v>0.241666666666666</c:v>
                </c:pt>
                <c:pt idx="696">
                  <c:v>0.242013888888889</c:v>
                </c:pt>
                <c:pt idx="697">
                  <c:v>0.242361111111111</c:v>
                </c:pt>
                <c:pt idx="698">
                  <c:v>0.242708333333333</c:v>
                </c:pt>
                <c:pt idx="699">
                  <c:v>0.243055555555555</c:v>
                </c:pt>
                <c:pt idx="700">
                  <c:v>0.243402777777778</c:v>
                </c:pt>
                <c:pt idx="701">
                  <c:v>0.24374999999999999</c:v>
                </c:pt>
                <c:pt idx="702">
                  <c:v>0.24409722222222199</c:v>
                </c:pt>
                <c:pt idx="703">
                  <c:v>0.24444444444444399</c:v>
                </c:pt>
                <c:pt idx="704">
                  <c:v>0.24479166666666599</c:v>
                </c:pt>
                <c:pt idx="705">
                  <c:v>0.24513888888888899</c:v>
                </c:pt>
                <c:pt idx="706">
                  <c:v>0.24548611111111099</c:v>
                </c:pt>
                <c:pt idx="707">
                  <c:v>0.24583333333333299</c:v>
                </c:pt>
                <c:pt idx="708">
                  <c:v>0.24618055555555499</c:v>
                </c:pt>
                <c:pt idx="709">
                  <c:v>0.24652777777777801</c:v>
                </c:pt>
                <c:pt idx="710">
                  <c:v>0.24687500000000001</c:v>
                </c:pt>
                <c:pt idx="711">
                  <c:v>0.24722222222222201</c:v>
                </c:pt>
                <c:pt idx="712">
                  <c:v>0.24756944444444401</c:v>
                </c:pt>
                <c:pt idx="713">
                  <c:v>0.24791666666666601</c:v>
                </c:pt>
                <c:pt idx="714">
                  <c:v>0.24826388888888901</c:v>
                </c:pt>
                <c:pt idx="715">
                  <c:v>0.24861111111111101</c:v>
                </c:pt>
                <c:pt idx="716">
                  <c:v>0.248958333333333</c:v>
                </c:pt>
                <c:pt idx="717">
                  <c:v>0.249305555555555</c:v>
                </c:pt>
                <c:pt idx="718">
                  <c:v>0.249652777777778</c:v>
                </c:pt>
                <c:pt idx="719">
                  <c:v>0.25</c:v>
                </c:pt>
                <c:pt idx="720">
                  <c:v>0.250347222222222</c:v>
                </c:pt>
                <c:pt idx="721">
                  <c:v>0.250694444444444</c:v>
                </c:pt>
                <c:pt idx="722">
                  <c:v>0.251041666666666</c:v>
                </c:pt>
                <c:pt idx="723">
                  <c:v>0.25138888888888899</c:v>
                </c:pt>
                <c:pt idx="724">
                  <c:v>0.25173611111111099</c:v>
                </c:pt>
                <c:pt idx="725">
                  <c:v>0.25208333333333299</c:v>
                </c:pt>
                <c:pt idx="726">
                  <c:v>0.25243055555555499</c:v>
                </c:pt>
                <c:pt idx="727">
                  <c:v>0.25277777777777799</c:v>
                </c:pt>
                <c:pt idx="728">
                  <c:v>0.25312499999999999</c:v>
                </c:pt>
                <c:pt idx="729">
                  <c:v>0.25347222222222199</c:v>
                </c:pt>
                <c:pt idx="730">
                  <c:v>0.25381944444444399</c:v>
                </c:pt>
                <c:pt idx="731">
                  <c:v>0.25416666666666599</c:v>
                </c:pt>
                <c:pt idx="732">
                  <c:v>0.25451388888888898</c:v>
                </c:pt>
                <c:pt idx="733">
                  <c:v>0.25486111111111098</c:v>
                </c:pt>
                <c:pt idx="734">
                  <c:v>0.25520833333333298</c:v>
                </c:pt>
                <c:pt idx="735">
                  <c:v>0.25555555555555498</c:v>
                </c:pt>
                <c:pt idx="736">
                  <c:v>0.25590277777777798</c:v>
                </c:pt>
                <c:pt idx="737">
                  <c:v>0.25624999999999998</c:v>
                </c:pt>
                <c:pt idx="738">
                  <c:v>0.25659722222222198</c:v>
                </c:pt>
                <c:pt idx="739">
                  <c:v>0.25694444444444398</c:v>
                </c:pt>
                <c:pt idx="740">
                  <c:v>0.25729166666666597</c:v>
                </c:pt>
                <c:pt idx="741">
                  <c:v>0.25763888888888897</c:v>
                </c:pt>
                <c:pt idx="742">
                  <c:v>0.25798611111111103</c:v>
                </c:pt>
                <c:pt idx="743">
                  <c:v>0.25833333333333303</c:v>
                </c:pt>
                <c:pt idx="744">
                  <c:v>0.25868055555555503</c:v>
                </c:pt>
                <c:pt idx="745">
                  <c:v>0.25902777777777802</c:v>
                </c:pt>
                <c:pt idx="746">
                  <c:v>0.25937500000000002</c:v>
                </c:pt>
                <c:pt idx="747">
                  <c:v>0.25972222222222202</c:v>
                </c:pt>
                <c:pt idx="748">
                  <c:v>0.26006944444444402</c:v>
                </c:pt>
                <c:pt idx="749">
                  <c:v>0.26041666666666602</c:v>
                </c:pt>
                <c:pt idx="750">
                  <c:v>0.26076388888888902</c:v>
                </c:pt>
                <c:pt idx="751">
                  <c:v>0.26111111111111102</c:v>
                </c:pt>
                <c:pt idx="752">
                  <c:v>0.26145833333333302</c:v>
                </c:pt>
                <c:pt idx="753">
                  <c:v>0.26180555555555501</c:v>
                </c:pt>
                <c:pt idx="754">
                  <c:v>0.26215277777777801</c:v>
                </c:pt>
                <c:pt idx="755">
                  <c:v>0.26250000000000001</c:v>
                </c:pt>
                <c:pt idx="756">
                  <c:v>0.26284722222222201</c:v>
                </c:pt>
                <c:pt idx="757">
                  <c:v>0.26319444444444401</c:v>
                </c:pt>
                <c:pt idx="758">
                  <c:v>0.26354166666666601</c:v>
                </c:pt>
                <c:pt idx="759">
                  <c:v>0.26388888888888901</c:v>
                </c:pt>
                <c:pt idx="760">
                  <c:v>0.26423611111111101</c:v>
                </c:pt>
                <c:pt idx="761">
                  <c:v>0.264583333333333</c:v>
                </c:pt>
                <c:pt idx="762">
                  <c:v>0.264930555555555</c:v>
                </c:pt>
                <c:pt idx="763">
                  <c:v>0.265277777777778</c:v>
                </c:pt>
                <c:pt idx="764">
                  <c:v>0.265625</c:v>
                </c:pt>
                <c:pt idx="765">
                  <c:v>0.265972222222222</c:v>
                </c:pt>
                <c:pt idx="766">
                  <c:v>0.266319444444444</c:v>
                </c:pt>
                <c:pt idx="767">
                  <c:v>0.266666666666666</c:v>
                </c:pt>
                <c:pt idx="768">
                  <c:v>0.26701388888888899</c:v>
                </c:pt>
                <c:pt idx="769">
                  <c:v>0.26736111111111099</c:v>
                </c:pt>
                <c:pt idx="770">
                  <c:v>0.26770833333333299</c:v>
                </c:pt>
                <c:pt idx="771">
                  <c:v>0.26805555555555499</c:v>
                </c:pt>
                <c:pt idx="772">
                  <c:v>0.26840277777777799</c:v>
                </c:pt>
                <c:pt idx="773">
                  <c:v>0.26874999999999999</c:v>
                </c:pt>
                <c:pt idx="774">
                  <c:v>0.26909722222222199</c:v>
                </c:pt>
                <c:pt idx="775">
                  <c:v>0.26944444444444399</c:v>
                </c:pt>
                <c:pt idx="776">
                  <c:v>0.26979166666666599</c:v>
                </c:pt>
                <c:pt idx="777">
                  <c:v>0.27013888888888898</c:v>
                </c:pt>
                <c:pt idx="778">
                  <c:v>0.27048611111111098</c:v>
                </c:pt>
                <c:pt idx="779">
                  <c:v>0.27083333333333298</c:v>
                </c:pt>
                <c:pt idx="780">
                  <c:v>0.27118055555555498</c:v>
                </c:pt>
                <c:pt idx="781">
                  <c:v>0.27152777777777798</c:v>
                </c:pt>
                <c:pt idx="782">
                  <c:v>0.27187499999999998</c:v>
                </c:pt>
                <c:pt idx="783">
                  <c:v>0.27222222222222198</c:v>
                </c:pt>
                <c:pt idx="784">
                  <c:v>0.27256944444444398</c:v>
                </c:pt>
                <c:pt idx="785">
                  <c:v>0.27291666666666597</c:v>
                </c:pt>
                <c:pt idx="786">
                  <c:v>0.27326388888888897</c:v>
                </c:pt>
                <c:pt idx="787">
                  <c:v>0.27361111111111103</c:v>
                </c:pt>
                <c:pt idx="788">
                  <c:v>0.27395833333333303</c:v>
                </c:pt>
                <c:pt idx="789">
                  <c:v>0.27430555555555503</c:v>
                </c:pt>
                <c:pt idx="790">
                  <c:v>0.27465277777777802</c:v>
                </c:pt>
                <c:pt idx="791">
                  <c:v>0.27500000000000002</c:v>
                </c:pt>
                <c:pt idx="792">
                  <c:v>0.27534722222222202</c:v>
                </c:pt>
                <c:pt idx="793">
                  <c:v>0.27569444444444402</c:v>
                </c:pt>
                <c:pt idx="794">
                  <c:v>0.27604166666666602</c:v>
                </c:pt>
                <c:pt idx="795">
                  <c:v>0.27638888888888902</c:v>
                </c:pt>
                <c:pt idx="796">
                  <c:v>0.27673611111111102</c:v>
                </c:pt>
                <c:pt idx="797">
                  <c:v>0.27708333333333302</c:v>
                </c:pt>
                <c:pt idx="798">
                  <c:v>0.27743055555555501</c:v>
                </c:pt>
                <c:pt idx="799">
                  <c:v>0.27777777777777801</c:v>
                </c:pt>
                <c:pt idx="800">
                  <c:v>0.27812500000000001</c:v>
                </c:pt>
                <c:pt idx="801">
                  <c:v>0.27847222222222201</c:v>
                </c:pt>
                <c:pt idx="802">
                  <c:v>0.27881944444444401</c:v>
                </c:pt>
                <c:pt idx="803">
                  <c:v>0.27916666666666601</c:v>
                </c:pt>
                <c:pt idx="804">
                  <c:v>0.27951388888888901</c:v>
                </c:pt>
                <c:pt idx="805">
                  <c:v>0.27986111111111101</c:v>
                </c:pt>
                <c:pt idx="806">
                  <c:v>0.280208333333333</c:v>
                </c:pt>
                <c:pt idx="807">
                  <c:v>0.280555555555555</c:v>
                </c:pt>
                <c:pt idx="808">
                  <c:v>0.280902777777778</c:v>
                </c:pt>
                <c:pt idx="809">
                  <c:v>0.28125</c:v>
                </c:pt>
                <c:pt idx="810">
                  <c:v>0.281597222222222</c:v>
                </c:pt>
                <c:pt idx="811">
                  <c:v>0.281944444444444</c:v>
                </c:pt>
                <c:pt idx="812">
                  <c:v>0.282291666666666</c:v>
                </c:pt>
                <c:pt idx="813">
                  <c:v>0.28263888888888899</c:v>
                </c:pt>
                <c:pt idx="814">
                  <c:v>0.28298611111111099</c:v>
                </c:pt>
                <c:pt idx="815">
                  <c:v>0.28333333333333299</c:v>
                </c:pt>
                <c:pt idx="816">
                  <c:v>0.28368055555555499</c:v>
                </c:pt>
                <c:pt idx="817">
                  <c:v>0.28402777777777799</c:v>
                </c:pt>
                <c:pt idx="818">
                  <c:v>0.28437499999999999</c:v>
                </c:pt>
                <c:pt idx="819">
                  <c:v>0.28472222222222199</c:v>
                </c:pt>
                <c:pt idx="820">
                  <c:v>0.28506944444444399</c:v>
                </c:pt>
                <c:pt idx="821">
                  <c:v>0.28541666666666599</c:v>
                </c:pt>
                <c:pt idx="822">
                  <c:v>0.28576388888888898</c:v>
                </c:pt>
                <c:pt idx="823">
                  <c:v>0.28611111111111098</c:v>
                </c:pt>
                <c:pt idx="824">
                  <c:v>0.28645833333333298</c:v>
                </c:pt>
                <c:pt idx="825">
                  <c:v>0.28680555555555498</c:v>
                </c:pt>
                <c:pt idx="826">
                  <c:v>0.28715277777777798</c:v>
                </c:pt>
                <c:pt idx="827">
                  <c:v>0.28749999999999998</c:v>
                </c:pt>
                <c:pt idx="828">
                  <c:v>0.28784722222222198</c:v>
                </c:pt>
                <c:pt idx="829">
                  <c:v>0.28819444444444398</c:v>
                </c:pt>
                <c:pt idx="830">
                  <c:v>0.28854166666666597</c:v>
                </c:pt>
                <c:pt idx="831">
                  <c:v>0.28888888888888897</c:v>
                </c:pt>
                <c:pt idx="832">
                  <c:v>0.28923611111111103</c:v>
                </c:pt>
                <c:pt idx="833">
                  <c:v>0.28958333333333303</c:v>
                </c:pt>
                <c:pt idx="834">
                  <c:v>0.28993055555555503</c:v>
                </c:pt>
                <c:pt idx="835">
                  <c:v>0.29027777777777802</c:v>
                </c:pt>
                <c:pt idx="836">
                  <c:v>0.29062500000000002</c:v>
                </c:pt>
                <c:pt idx="837">
                  <c:v>0.29097222222222202</c:v>
                </c:pt>
                <c:pt idx="838">
                  <c:v>0.29131944444444402</c:v>
                </c:pt>
                <c:pt idx="839">
                  <c:v>0.29166666666666602</c:v>
                </c:pt>
                <c:pt idx="840">
                  <c:v>0.29201388888888902</c:v>
                </c:pt>
                <c:pt idx="841">
                  <c:v>0.29236111111111102</c:v>
                </c:pt>
                <c:pt idx="842">
                  <c:v>0.29270833333333302</c:v>
                </c:pt>
                <c:pt idx="843">
                  <c:v>0.29305555555555501</c:v>
                </c:pt>
                <c:pt idx="844">
                  <c:v>0.29340277777777801</c:v>
                </c:pt>
                <c:pt idx="845">
                  <c:v>0.29375000000000001</c:v>
                </c:pt>
                <c:pt idx="846">
                  <c:v>0.29409722222222201</c:v>
                </c:pt>
                <c:pt idx="847">
                  <c:v>0.29444444444444401</c:v>
                </c:pt>
                <c:pt idx="848">
                  <c:v>0.29479166666666601</c:v>
                </c:pt>
                <c:pt idx="849">
                  <c:v>0.29513888888888901</c:v>
                </c:pt>
                <c:pt idx="850">
                  <c:v>0.29548611111111101</c:v>
                </c:pt>
                <c:pt idx="851">
                  <c:v>0.295833333333333</c:v>
                </c:pt>
                <c:pt idx="852">
                  <c:v>0.296180555555555</c:v>
                </c:pt>
                <c:pt idx="853">
                  <c:v>0.296527777777778</c:v>
                </c:pt>
                <c:pt idx="854">
                  <c:v>0.296875</c:v>
                </c:pt>
                <c:pt idx="855">
                  <c:v>0.297222222222222</c:v>
                </c:pt>
                <c:pt idx="856">
                  <c:v>0.297569444444444</c:v>
                </c:pt>
                <c:pt idx="857">
                  <c:v>0.297916666666666</c:v>
                </c:pt>
                <c:pt idx="858">
                  <c:v>0.29826388888888899</c:v>
                </c:pt>
                <c:pt idx="859">
                  <c:v>0.29861111111111099</c:v>
                </c:pt>
                <c:pt idx="860">
                  <c:v>0.29895833333333299</c:v>
                </c:pt>
                <c:pt idx="861">
                  <c:v>0.29930555555555499</c:v>
                </c:pt>
                <c:pt idx="862">
                  <c:v>0.29965277777777799</c:v>
                </c:pt>
                <c:pt idx="863">
                  <c:v>0.3</c:v>
                </c:pt>
                <c:pt idx="864">
                  <c:v>0.30034722222222199</c:v>
                </c:pt>
                <c:pt idx="865">
                  <c:v>0.30069444444444399</c:v>
                </c:pt>
                <c:pt idx="866">
                  <c:v>0.30104166666666599</c:v>
                </c:pt>
                <c:pt idx="867">
                  <c:v>0.30138888888888898</c:v>
                </c:pt>
                <c:pt idx="868">
                  <c:v>0.30173611111111098</c:v>
                </c:pt>
                <c:pt idx="869">
                  <c:v>0.30208333333333298</c:v>
                </c:pt>
                <c:pt idx="870">
                  <c:v>0.30243055555555498</c:v>
                </c:pt>
                <c:pt idx="871">
                  <c:v>0.30277777777777798</c:v>
                </c:pt>
                <c:pt idx="872">
                  <c:v>0.30312499999999998</c:v>
                </c:pt>
                <c:pt idx="873">
                  <c:v>0.30347222222222198</c:v>
                </c:pt>
                <c:pt idx="874">
                  <c:v>0.30381944444444398</c:v>
                </c:pt>
                <c:pt idx="875">
                  <c:v>0.30416666666666597</c:v>
                </c:pt>
                <c:pt idx="876">
                  <c:v>0.30451388888888897</c:v>
                </c:pt>
                <c:pt idx="877">
                  <c:v>0.30486111111111103</c:v>
                </c:pt>
                <c:pt idx="878">
                  <c:v>0.30520833333333303</c:v>
                </c:pt>
                <c:pt idx="879">
                  <c:v>0.30555555555555503</c:v>
                </c:pt>
                <c:pt idx="880">
                  <c:v>0.30590277777777802</c:v>
                </c:pt>
                <c:pt idx="881">
                  <c:v>0.30625000000000002</c:v>
                </c:pt>
                <c:pt idx="882">
                  <c:v>0.30659722222222202</c:v>
                </c:pt>
                <c:pt idx="883">
                  <c:v>0.30694444444444402</c:v>
                </c:pt>
                <c:pt idx="884">
                  <c:v>0.30729166666666602</c:v>
                </c:pt>
                <c:pt idx="885">
                  <c:v>0.30763888888888902</c:v>
                </c:pt>
                <c:pt idx="886">
                  <c:v>0.30798611111111102</c:v>
                </c:pt>
                <c:pt idx="887">
                  <c:v>0.30833333333333302</c:v>
                </c:pt>
                <c:pt idx="888">
                  <c:v>0.30868055555555501</c:v>
                </c:pt>
                <c:pt idx="889">
                  <c:v>0.30902777777777801</c:v>
                </c:pt>
                <c:pt idx="890">
                  <c:v>0.30937500000000001</c:v>
                </c:pt>
                <c:pt idx="891">
                  <c:v>0.30972222222222201</c:v>
                </c:pt>
                <c:pt idx="892">
                  <c:v>0.31006944444444401</c:v>
                </c:pt>
                <c:pt idx="893">
                  <c:v>0.31041666666666601</c:v>
                </c:pt>
                <c:pt idx="894">
                  <c:v>0.31076388888888901</c:v>
                </c:pt>
                <c:pt idx="895">
                  <c:v>0.31111111111111101</c:v>
                </c:pt>
                <c:pt idx="896">
                  <c:v>0.311458333333333</c:v>
                </c:pt>
                <c:pt idx="897">
                  <c:v>0.311805555555555</c:v>
                </c:pt>
                <c:pt idx="898">
                  <c:v>0.312152777777778</c:v>
                </c:pt>
                <c:pt idx="899">
                  <c:v>0.3125</c:v>
                </c:pt>
                <c:pt idx="900">
                  <c:v>0.312847222222222</c:v>
                </c:pt>
                <c:pt idx="901">
                  <c:v>0.313194444444444</c:v>
                </c:pt>
                <c:pt idx="902">
                  <c:v>0.313541666666666</c:v>
                </c:pt>
                <c:pt idx="903">
                  <c:v>0.31388888888888899</c:v>
                </c:pt>
                <c:pt idx="904">
                  <c:v>0.31423611111111099</c:v>
                </c:pt>
                <c:pt idx="905">
                  <c:v>0.31458333333333299</c:v>
                </c:pt>
                <c:pt idx="906">
                  <c:v>0.31493055555555499</c:v>
                </c:pt>
                <c:pt idx="907">
                  <c:v>0.31527777777777799</c:v>
                </c:pt>
                <c:pt idx="908">
                  <c:v>0.31562499999999999</c:v>
                </c:pt>
                <c:pt idx="909">
                  <c:v>0.31597222222222199</c:v>
                </c:pt>
                <c:pt idx="910">
                  <c:v>0.31631944444444399</c:v>
                </c:pt>
                <c:pt idx="911">
                  <c:v>0.31666666666666599</c:v>
                </c:pt>
                <c:pt idx="912">
                  <c:v>0.31701388888888898</c:v>
                </c:pt>
                <c:pt idx="913">
                  <c:v>0.31736111111111098</c:v>
                </c:pt>
                <c:pt idx="914">
                  <c:v>0.31770833333333298</c:v>
                </c:pt>
                <c:pt idx="915">
                  <c:v>0.31805555555555498</c:v>
                </c:pt>
                <c:pt idx="916">
                  <c:v>0.31840277777777798</c:v>
                </c:pt>
                <c:pt idx="917">
                  <c:v>0.31874999999999998</c:v>
                </c:pt>
                <c:pt idx="918">
                  <c:v>0.31909722222222198</c:v>
                </c:pt>
                <c:pt idx="919">
                  <c:v>0.31944444444444398</c:v>
                </c:pt>
                <c:pt idx="920">
                  <c:v>0.31979166666666597</c:v>
                </c:pt>
                <c:pt idx="921">
                  <c:v>0.32013888888888897</c:v>
                </c:pt>
                <c:pt idx="922">
                  <c:v>0.32048611111111103</c:v>
                </c:pt>
                <c:pt idx="923">
                  <c:v>0.32083333333333303</c:v>
                </c:pt>
                <c:pt idx="924">
                  <c:v>0.32118055555555503</c:v>
                </c:pt>
                <c:pt idx="925">
                  <c:v>0.32152777777777802</c:v>
                </c:pt>
                <c:pt idx="926">
                  <c:v>0.32187500000000002</c:v>
                </c:pt>
                <c:pt idx="927">
                  <c:v>0.32222222222222202</c:v>
                </c:pt>
                <c:pt idx="928">
                  <c:v>0.32256944444444402</c:v>
                </c:pt>
                <c:pt idx="929">
                  <c:v>0.32291666666666602</c:v>
                </c:pt>
                <c:pt idx="930">
                  <c:v>0.32326388888888902</c:v>
                </c:pt>
                <c:pt idx="931">
                  <c:v>0.32361111111111102</c:v>
                </c:pt>
                <c:pt idx="932">
                  <c:v>0.32395833333333302</c:v>
                </c:pt>
                <c:pt idx="933">
                  <c:v>0.32430555555555501</c:v>
                </c:pt>
                <c:pt idx="934">
                  <c:v>0.32465277777777801</c:v>
                </c:pt>
                <c:pt idx="935">
                  <c:v>0.32500000000000001</c:v>
                </c:pt>
                <c:pt idx="936">
                  <c:v>0.32534722222222201</c:v>
                </c:pt>
                <c:pt idx="937">
                  <c:v>0.32569444444444401</c:v>
                </c:pt>
                <c:pt idx="938">
                  <c:v>0.32604166666666601</c:v>
                </c:pt>
                <c:pt idx="939">
                  <c:v>0.32638888888888901</c:v>
                </c:pt>
                <c:pt idx="940">
                  <c:v>0.32673611111111101</c:v>
                </c:pt>
                <c:pt idx="941">
                  <c:v>0.327083333333333</c:v>
                </c:pt>
                <c:pt idx="942">
                  <c:v>0.327430555555555</c:v>
                </c:pt>
                <c:pt idx="943">
                  <c:v>0.327777777777778</c:v>
                </c:pt>
                <c:pt idx="944">
                  <c:v>0.328125</c:v>
                </c:pt>
                <c:pt idx="945">
                  <c:v>0.328472222222222</c:v>
                </c:pt>
                <c:pt idx="946">
                  <c:v>0.328819444444444</c:v>
                </c:pt>
                <c:pt idx="947">
                  <c:v>0.329166666666666</c:v>
                </c:pt>
                <c:pt idx="948">
                  <c:v>0.32951388888888899</c:v>
                </c:pt>
                <c:pt idx="949">
                  <c:v>0.32986111111111099</c:v>
                </c:pt>
                <c:pt idx="950">
                  <c:v>0.33020833333333299</c:v>
                </c:pt>
                <c:pt idx="951">
                  <c:v>0.33055555555555499</c:v>
                </c:pt>
                <c:pt idx="952">
                  <c:v>0.33090277777777799</c:v>
                </c:pt>
                <c:pt idx="953">
                  <c:v>0.33124999999999999</c:v>
                </c:pt>
                <c:pt idx="954">
                  <c:v>0.33159722222222199</c:v>
                </c:pt>
                <c:pt idx="955">
                  <c:v>0.33194444444444399</c:v>
                </c:pt>
                <c:pt idx="956">
                  <c:v>0.33229166666666599</c:v>
                </c:pt>
                <c:pt idx="957">
                  <c:v>0.33263888888888898</c:v>
                </c:pt>
                <c:pt idx="958">
                  <c:v>0.33298611111111098</c:v>
                </c:pt>
                <c:pt idx="959">
                  <c:v>0.33333333333333298</c:v>
                </c:pt>
                <c:pt idx="960">
                  <c:v>0.33368055555555498</c:v>
                </c:pt>
                <c:pt idx="961">
                  <c:v>0.33402777777777798</c:v>
                </c:pt>
                <c:pt idx="962">
                  <c:v>0.33437499999999998</c:v>
                </c:pt>
                <c:pt idx="963">
                  <c:v>0.33472222222222198</c:v>
                </c:pt>
                <c:pt idx="964">
                  <c:v>0.33506944444444398</c:v>
                </c:pt>
                <c:pt idx="965">
                  <c:v>0.33541666666666597</c:v>
                </c:pt>
                <c:pt idx="966">
                  <c:v>0.33576388888888897</c:v>
                </c:pt>
                <c:pt idx="967">
                  <c:v>0.33611111111111103</c:v>
                </c:pt>
              </c:numCache>
            </c:numRef>
          </c:cat>
          <c:val>
            <c:numRef>
              <c:f>Sheet0!$L$2:$L$555</c:f>
              <c:numCache>
                <c:formatCode>General</c:formatCode>
                <c:ptCount val="554"/>
                <c:pt idx="0">
                  <c:v>145</c:v>
                </c:pt>
                <c:pt idx="1">
                  <c:v>115</c:v>
                </c:pt>
                <c:pt idx="2">
                  <c:v>131</c:v>
                </c:pt>
                <c:pt idx="3">
                  <c:v>132</c:v>
                </c:pt>
                <c:pt idx="4">
                  <c:v>136</c:v>
                </c:pt>
                <c:pt idx="5">
                  <c:v>135</c:v>
                </c:pt>
                <c:pt idx="6">
                  <c:v>124</c:v>
                </c:pt>
                <c:pt idx="7">
                  <c:v>135</c:v>
                </c:pt>
                <c:pt idx="8">
                  <c:v>129</c:v>
                </c:pt>
                <c:pt idx="9">
                  <c:v>140</c:v>
                </c:pt>
                <c:pt idx="10">
                  <c:v>116</c:v>
                </c:pt>
                <c:pt idx="11">
                  <c:v>115</c:v>
                </c:pt>
                <c:pt idx="12">
                  <c:v>138</c:v>
                </c:pt>
                <c:pt idx="13">
                  <c:v>131</c:v>
                </c:pt>
                <c:pt idx="14">
                  <c:v>124</c:v>
                </c:pt>
                <c:pt idx="15">
                  <c:v>126</c:v>
                </c:pt>
                <c:pt idx="16">
                  <c:v>124</c:v>
                </c:pt>
                <c:pt idx="17">
                  <c:v>138</c:v>
                </c:pt>
                <c:pt idx="18">
                  <c:v>112</c:v>
                </c:pt>
                <c:pt idx="19">
                  <c:v>113</c:v>
                </c:pt>
                <c:pt idx="20">
                  <c:v>134</c:v>
                </c:pt>
                <c:pt idx="21">
                  <c:v>111</c:v>
                </c:pt>
                <c:pt idx="22">
                  <c:v>114</c:v>
                </c:pt>
                <c:pt idx="23">
                  <c:v>129</c:v>
                </c:pt>
                <c:pt idx="24">
                  <c:v>116</c:v>
                </c:pt>
                <c:pt idx="25">
                  <c:v>117</c:v>
                </c:pt>
                <c:pt idx="26">
                  <c:v>137</c:v>
                </c:pt>
                <c:pt idx="27">
                  <c:v>125</c:v>
                </c:pt>
                <c:pt idx="28">
                  <c:v>125</c:v>
                </c:pt>
                <c:pt idx="29">
                  <c:v>104</c:v>
                </c:pt>
                <c:pt idx="30">
                  <c:v>130</c:v>
                </c:pt>
                <c:pt idx="31">
                  <c:v>129</c:v>
                </c:pt>
                <c:pt idx="32">
                  <c:v>122</c:v>
                </c:pt>
                <c:pt idx="33">
                  <c:v>114</c:v>
                </c:pt>
                <c:pt idx="34">
                  <c:v>127</c:v>
                </c:pt>
                <c:pt idx="35">
                  <c:v>118</c:v>
                </c:pt>
                <c:pt idx="36">
                  <c:v>124</c:v>
                </c:pt>
                <c:pt idx="37">
                  <c:v>122</c:v>
                </c:pt>
                <c:pt idx="38">
                  <c:v>117</c:v>
                </c:pt>
                <c:pt idx="39">
                  <c:v>119</c:v>
                </c:pt>
                <c:pt idx="40">
                  <c:v>109</c:v>
                </c:pt>
                <c:pt idx="41">
                  <c:v>104</c:v>
                </c:pt>
                <c:pt idx="42">
                  <c:v>117</c:v>
                </c:pt>
                <c:pt idx="43">
                  <c:v>112</c:v>
                </c:pt>
                <c:pt idx="44">
                  <c:v>119</c:v>
                </c:pt>
                <c:pt idx="45">
                  <c:v>125</c:v>
                </c:pt>
                <c:pt idx="46">
                  <c:v>118</c:v>
                </c:pt>
                <c:pt idx="47">
                  <c:v>108</c:v>
                </c:pt>
                <c:pt idx="48">
                  <c:v>131</c:v>
                </c:pt>
                <c:pt idx="49">
                  <c:v>97</c:v>
                </c:pt>
                <c:pt idx="50">
                  <c:v>105</c:v>
                </c:pt>
                <c:pt idx="51">
                  <c:v>99</c:v>
                </c:pt>
                <c:pt idx="52">
                  <c:v>119</c:v>
                </c:pt>
                <c:pt idx="53">
                  <c:v>101</c:v>
                </c:pt>
                <c:pt idx="54">
                  <c:v>102</c:v>
                </c:pt>
                <c:pt idx="55">
                  <c:v>119</c:v>
                </c:pt>
                <c:pt idx="56">
                  <c:v>108</c:v>
                </c:pt>
                <c:pt idx="57">
                  <c:v>116</c:v>
                </c:pt>
                <c:pt idx="58">
                  <c:v>116</c:v>
                </c:pt>
                <c:pt idx="59">
                  <c:v>110</c:v>
                </c:pt>
                <c:pt idx="60">
                  <c:v>106</c:v>
                </c:pt>
                <c:pt idx="61">
                  <c:v>103</c:v>
                </c:pt>
                <c:pt idx="62">
                  <c:v>103</c:v>
                </c:pt>
                <c:pt idx="63">
                  <c:v>106</c:v>
                </c:pt>
                <c:pt idx="64">
                  <c:v>91</c:v>
                </c:pt>
                <c:pt idx="65">
                  <c:v>90</c:v>
                </c:pt>
                <c:pt idx="66">
                  <c:v>98</c:v>
                </c:pt>
                <c:pt idx="67">
                  <c:v>108</c:v>
                </c:pt>
                <c:pt idx="68">
                  <c:v>112</c:v>
                </c:pt>
                <c:pt idx="69">
                  <c:v>102</c:v>
                </c:pt>
                <c:pt idx="70">
                  <c:v>98</c:v>
                </c:pt>
                <c:pt idx="71">
                  <c:v>101</c:v>
                </c:pt>
                <c:pt idx="72">
                  <c:v>99</c:v>
                </c:pt>
                <c:pt idx="73">
                  <c:v>90</c:v>
                </c:pt>
                <c:pt idx="74">
                  <c:v>99</c:v>
                </c:pt>
                <c:pt idx="75">
                  <c:v>88</c:v>
                </c:pt>
                <c:pt idx="76">
                  <c:v>95</c:v>
                </c:pt>
                <c:pt idx="77">
                  <c:v>92</c:v>
                </c:pt>
                <c:pt idx="78">
                  <c:v>85</c:v>
                </c:pt>
                <c:pt idx="79">
                  <c:v>90</c:v>
                </c:pt>
                <c:pt idx="80">
                  <c:v>108</c:v>
                </c:pt>
                <c:pt idx="81">
                  <c:v>110</c:v>
                </c:pt>
                <c:pt idx="82">
                  <c:v>99</c:v>
                </c:pt>
                <c:pt idx="83">
                  <c:v>99</c:v>
                </c:pt>
                <c:pt idx="84">
                  <c:v>92</c:v>
                </c:pt>
                <c:pt idx="85">
                  <c:v>98</c:v>
                </c:pt>
                <c:pt idx="86">
                  <c:v>110</c:v>
                </c:pt>
                <c:pt idx="87">
                  <c:v>113</c:v>
                </c:pt>
                <c:pt idx="88">
                  <c:v>87</c:v>
                </c:pt>
                <c:pt idx="89">
                  <c:v>86</c:v>
                </c:pt>
                <c:pt idx="90">
                  <c:v>90</c:v>
                </c:pt>
                <c:pt idx="91">
                  <c:v>95</c:v>
                </c:pt>
                <c:pt idx="92">
                  <c:v>88</c:v>
                </c:pt>
                <c:pt idx="93">
                  <c:v>93</c:v>
                </c:pt>
                <c:pt idx="94">
                  <c:v>83</c:v>
                </c:pt>
                <c:pt idx="95">
                  <c:v>98</c:v>
                </c:pt>
                <c:pt idx="96">
                  <c:v>92</c:v>
                </c:pt>
                <c:pt idx="97">
                  <c:v>81</c:v>
                </c:pt>
                <c:pt idx="98">
                  <c:v>82</c:v>
                </c:pt>
                <c:pt idx="99">
                  <c:v>100</c:v>
                </c:pt>
                <c:pt idx="100">
                  <c:v>93</c:v>
                </c:pt>
                <c:pt idx="101">
                  <c:v>89</c:v>
                </c:pt>
                <c:pt idx="102">
                  <c:v>91</c:v>
                </c:pt>
                <c:pt idx="103">
                  <c:v>76</c:v>
                </c:pt>
                <c:pt idx="104">
                  <c:v>84</c:v>
                </c:pt>
                <c:pt idx="105">
                  <c:v>83</c:v>
                </c:pt>
                <c:pt idx="106">
                  <c:v>81</c:v>
                </c:pt>
                <c:pt idx="107">
                  <c:v>68</c:v>
                </c:pt>
                <c:pt idx="108">
                  <c:v>73</c:v>
                </c:pt>
                <c:pt idx="109">
                  <c:v>77</c:v>
                </c:pt>
                <c:pt idx="110">
                  <c:v>76</c:v>
                </c:pt>
                <c:pt idx="111">
                  <c:v>84</c:v>
                </c:pt>
                <c:pt idx="112">
                  <c:v>85</c:v>
                </c:pt>
                <c:pt idx="113">
                  <c:v>78</c:v>
                </c:pt>
                <c:pt idx="114">
                  <c:v>70</c:v>
                </c:pt>
                <c:pt idx="115">
                  <c:v>77</c:v>
                </c:pt>
                <c:pt idx="116">
                  <c:v>75</c:v>
                </c:pt>
                <c:pt idx="117">
                  <c:v>91</c:v>
                </c:pt>
                <c:pt idx="118">
                  <c:v>76</c:v>
                </c:pt>
                <c:pt idx="119">
                  <c:v>73</c:v>
                </c:pt>
                <c:pt idx="120">
                  <c:v>65</c:v>
                </c:pt>
                <c:pt idx="121">
                  <c:v>74</c:v>
                </c:pt>
                <c:pt idx="122">
                  <c:v>68</c:v>
                </c:pt>
                <c:pt idx="123">
                  <c:v>64</c:v>
                </c:pt>
                <c:pt idx="124">
                  <c:v>61</c:v>
                </c:pt>
                <c:pt idx="125">
                  <c:v>67</c:v>
                </c:pt>
                <c:pt idx="126">
                  <c:v>75</c:v>
                </c:pt>
                <c:pt idx="127">
                  <c:v>78</c:v>
                </c:pt>
                <c:pt idx="128">
                  <c:v>83</c:v>
                </c:pt>
                <c:pt idx="129">
                  <c:v>76</c:v>
                </c:pt>
                <c:pt idx="130">
                  <c:v>61</c:v>
                </c:pt>
                <c:pt idx="131">
                  <c:v>75</c:v>
                </c:pt>
                <c:pt idx="132">
                  <c:v>64</c:v>
                </c:pt>
                <c:pt idx="133">
                  <c:v>55</c:v>
                </c:pt>
                <c:pt idx="134">
                  <c:v>70</c:v>
                </c:pt>
                <c:pt idx="135">
                  <c:v>56</c:v>
                </c:pt>
                <c:pt idx="136">
                  <c:v>51</c:v>
                </c:pt>
                <c:pt idx="137">
                  <c:v>73</c:v>
                </c:pt>
                <c:pt idx="138">
                  <c:v>72</c:v>
                </c:pt>
                <c:pt idx="139">
                  <c:v>66</c:v>
                </c:pt>
                <c:pt idx="140">
                  <c:v>74</c:v>
                </c:pt>
                <c:pt idx="141">
                  <c:v>59</c:v>
                </c:pt>
                <c:pt idx="142">
                  <c:v>65</c:v>
                </c:pt>
                <c:pt idx="143">
                  <c:v>74</c:v>
                </c:pt>
                <c:pt idx="144">
                  <c:v>62</c:v>
                </c:pt>
                <c:pt idx="145">
                  <c:v>57</c:v>
                </c:pt>
                <c:pt idx="146">
                  <c:v>65</c:v>
                </c:pt>
                <c:pt idx="147">
                  <c:v>51</c:v>
                </c:pt>
                <c:pt idx="148">
                  <c:v>60</c:v>
                </c:pt>
                <c:pt idx="149">
                  <c:v>69</c:v>
                </c:pt>
                <c:pt idx="150">
                  <c:v>62</c:v>
                </c:pt>
                <c:pt idx="151">
                  <c:v>67</c:v>
                </c:pt>
                <c:pt idx="152">
                  <c:v>57</c:v>
                </c:pt>
                <c:pt idx="153">
                  <c:v>62</c:v>
                </c:pt>
                <c:pt idx="154">
                  <c:v>44</c:v>
                </c:pt>
                <c:pt idx="155">
                  <c:v>60</c:v>
                </c:pt>
                <c:pt idx="156">
                  <c:v>67</c:v>
                </c:pt>
                <c:pt idx="157">
                  <c:v>60</c:v>
                </c:pt>
                <c:pt idx="158">
                  <c:v>46</c:v>
                </c:pt>
                <c:pt idx="159">
                  <c:v>46</c:v>
                </c:pt>
                <c:pt idx="160">
                  <c:v>49</c:v>
                </c:pt>
                <c:pt idx="161">
                  <c:v>53</c:v>
                </c:pt>
                <c:pt idx="162">
                  <c:v>45</c:v>
                </c:pt>
                <c:pt idx="163">
                  <c:v>65</c:v>
                </c:pt>
                <c:pt idx="164">
                  <c:v>51</c:v>
                </c:pt>
                <c:pt idx="165">
                  <c:v>48</c:v>
                </c:pt>
                <c:pt idx="166">
                  <c:v>44</c:v>
                </c:pt>
                <c:pt idx="167">
                  <c:v>47</c:v>
                </c:pt>
                <c:pt idx="168">
                  <c:v>57</c:v>
                </c:pt>
                <c:pt idx="169">
                  <c:v>53</c:v>
                </c:pt>
                <c:pt idx="170">
                  <c:v>53</c:v>
                </c:pt>
                <c:pt idx="171">
                  <c:v>61</c:v>
                </c:pt>
                <c:pt idx="172">
                  <c:v>40</c:v>
                </c:pt>
                <c:pt idx="173">
                  <c:v>51</c:v>
                </c:pt>
                <c:pt idx="174">
                  <c:v>55</c:v>
                </c:pt>
                <c:pt idx="175">
                  <c:v>33</c:v>
                </c:pt>
                <c:pt idx="176">
                  <c:v>62</c:v>
                </c:pt>
                <c:pt idx="177">
                  <c:v>42</c:v>
                </c:pt>
                <c:pt idx="178">
                  <c:v>40</c:v>
                </c:pt>
                <c:pt idx="179">
                  <c:v>49</c:v>
                </c:pt>
                <c:pt idx="180">
                  <c:v>49</c:v>
                </c:pt>
                <c:pt idx="181">
                  <c:v>44</c:v>
                </c:pt>
                <c:pt idx="182">
                  <c:v>47</c:v>
                </c:pt>
                <c:pt idx="183">
                  <c:v>42</c:v>
                </c:pt>
                <c:pt idx="184">
                  <c:v>42</c:v>
                </c:pt>
                <c:pt idx="185">
                  <c:v>41</c:v>
                </c:pt>
                <c:pt idx="186">
                  <c:v>55</c:v>
                </c:pt>
                <c:pt idx="187">
                  <c:v>41</c:v>
                </c:pt>
                <c:pt idx="188">
                  <c:v>34</c:v>
                </c:pt>
                <c:pt idx="189">
                  <c:v>46</c:v>
                </c:pt>
                <c:pt idx="190">
                  <c:v>45</c:v>
                </c:pt>
                <c:pt idx="191">
                  <c:v>42</c:v>
                </c:pt>
                <c:pt idx="192">
                  <c:v>43</c:v>
                </c:pt>
                <c:pt idx="193">
                  <c:v>37</c:v>
                </c:pt>
                <c:pt idx="194">
                  <c:v>46</c:v>
                </c:pt>
                <c:pt idx="195">
                  <c:v>35</c:v>
                </c:pt>
                <c:pt idx="196">
                  <c:v>38</c:v>
                </c:pt>
                <c:pt idx="197">
                  <c:v>38</c:v>
                </c:pt>
                <c:pt idx="198">
                  <c:v>56</c:v>
                </c:pt>
                <c:pt idx="199">
                  <c:v>34</c:v>
                </c:pt>
                <c:pt idx="200">
                  <c:v>40</c:v>
                </c:pt>
                <c:pt idx="201">
                  <c:v>32</c:v>
                </c:pt>
                <c:pt idx="202">
                  <c:v>45</c:v>
                </c:pt>
                <c:pt idx="203">
                  <c:v>42</c:v>
                </c:pt>
                <c:pt idx="204">
                  <c:v>32</c:v>
                </c:pt>
                <c:pt idx="205">
                  <c:v>39</c:v>
                </c:pt>
                <c:pt idx="206">
                  <c:v>30</c:v>
                </c:pt>
                <c:pt idx="207">
                  <c:v>45</c:v>
                </c:pt>
                <c:pt idx="208">
                  <c:v>39</c:v>
                </c:pt>
                <c:pt idx="209">
                  <c:v>33</c:v>
                </c:pt>
                <c:pt idx="210">
                  <c:v>31</c:v>
                </c:pt>
                <c:pt idx="211">
                  <c:v>32</c:v>
                </c:pt>
                <c:pt idx="212">
                  <c:v>40</c:v>
                </c:pt>
                <c:pt idx="213">
                  <c:v>33</c:v>
                </c:pt>
                <c:pt idx="214">
                  <c:v>37</c:v>
                </c:pt>
                <c:pt idx="215">
                  <c:v>24</c:v>
                </c:pt>
                <c:pt idx="216">
                  <c:v>31</c:v>
                </c:pt>
                <c:pt idx="217">
                  <c:v>34</c:v>
                </c:pt>
                <c:pt idx="218">
                  <c:v>37</c:v>
                </c:pt>
                <c:pt idx="219">
                  <c:v>35</c:v>
                </c:pt>
                <c:pt idx="220">
                  <c:v>34</c:v>
                </c:pt>
                <c:pt idx="221">
                  <c:v>34</c:v>
                </c:pt>
                <c:pt idx="222">
                  <c:v>30</c:v>
                </c:pt>
                <c:pt idx="223">
                  <c:v>31</c:v>
                </c:pt>
                <c:pt idx="224">
                  <c:v>35</c:v>
                </c:pt>
                <c:pt idx="225">
                  <c:v>30</c:v>
                </c:pt>
                <c:pt idx="226">
                  <c:v>31</c:v>
                </c:pt>
                <c:pt idx="227">
                  <c:v>26</c:v>
                </c:pt>
                <c:pt idx="228">
                  <c:v>34</c:v>
                </c:pt>
                <c:pt idx="229">
                  <c:v>40</c:v>
                </c:pt>
                <c:pt idx="230">
                  <c:v>32</c:v>
                </c:pt>
                <c:pt idx="231">
                  <c:v>16</c:v>
                </c:pt>
                <c:pt idx="232">
                  <c:v>24</c:v>
                </c:pt>
                <c:pt idx="233">
                  <c:v>22</c:v>
                </c:pt>
                <c:pt idx="234">
                  <c:v>28</c:v>
                </c:pt>
                <c:pt idx="235">
                  <c:v>34</c:v>
                </c:pt>
                <c:pt idx="236">
                  <c:v>26</c:v>
                </c:pt>
                <c:pt idx="237">
                  <c:v>33</c:v>
                </c:pt>
                <c:pt idx="238">
                  <c:v>22</c:v>
                </c:pt>
                <c:pt idx="239">
                  <c:v>37</c:v>
                </c:pt>
                <c:pt idx="240">
                  <c:v>44</c:v>
                </c:pt>
                <c:pt idx="241">
                  <c:v>33</c:v>
                </c:pt>
                <c:pt idx="242">
                  <c:v>31</c:v>
                </c:pt>
                <c:pt idx="243">
                  <c:v>36</c:v>
                </c:pt>
                <c:pt idx="244">
                  <c:v>27</c:v>
                </c:pt>
                <c:pt idx="245">
                  <c:v>26</c:v>
                </c:pt>
                <c:pt idx="246">
                  <c:v>25</c:v>
                </c:pt>
                <c:pt idx="247">
                  <c:v>36</c:v>
                </c:pt>
                <c:pt idx="248">
                  <c:v>24</c:v>
                </c:pt>
                <c:pt idx="249">
                  <c:v>21</c:v>
                </c:pt>
                <c:pt idx="250">
                  <c:v>28</c:v>
                </c:pt>
                <c:pt idx="251">
                  <c:v>19</c:v>
                </c:pt>
                <c:pt idx="252">
                  <c:v>27</c:v>
                </c:pt>
                <c:pt idx="253">
                  <c:v>24</c:v>
                </c:pt>
                <c:pt idx="254">
                  <c:v>29</c:v>
                </c:pt>
                <c:pt idx="255">
                  <c:v>31</c:v>
                </c:pt>
                <c:pt idx="256">
                  <c:v>25</c:v>
                </c:pt>
                <c:pt idx="257">
                  <c:v>23</c:v>
                </c:pt>
                <c:pt idx="258">
                  <c:v>32</c:v>
                </c:pt>
                <c:pt idx="259">
                  <c:v>26</c:v>
                </c:pt>
                <c:pt idx="260">
                  <c:v>26</c:v>
                </c:pt>
                <c:pt idx="261">
                  <c:v>29</c:v>
                </c:pt>
                <c:pt idx="262">
                  <c:v>29</c:v>
                </c:pt>
                <c:pt idx="263">
                  <c:v>18</c:v>
                </c:pt>
                <c:pt idx="264">
                  <c:v>25</c:v>
                </c:pt>
                <c:pt idx="265">
                  <c:v>20</c:v>
                </c:pt>
                <c:pt idx="266">
                  <c:v>30</c:v>
                </c:pt>
                <c:pt idx="267">
                  <c:v>22</c:v>
                </c:pt>
                <c:pt idx="268">
                  <c:v>23</c:v>
                </c:pt>
                <c:pt idx="269">
                  <c:v>22</c:v>
                </c:pt>
                <c:pt idx="270">
                  <c:v>28</c:v>
                </c:pt>
                <c:pt idx="271">
                  <c:v>19</c:v>
                </c:pt>
                <c:pt idx="272">
                  <c:v>28</c:v>
                </c:pt>
                <c:pt idx="273">
                  <c:v>22</c:v>
                </c:pt>
                <c:pt idx="274">
                  <c:v>17</c:v>
                </c:pt>
                <c:pt idx="275">
                  <c:v>14</c:v>
                </c:pt>
                <c:pt idx="276">
                  <c:v>24</c:v>
                </c:pt>
                <c:pt idx="277">
                  <c:v>17</c:v>
                </c:pt>
                <c:pt idx="278">
                  <c:v>17</c:v>
                </c:pt>
                <c:pt idx="279">
                  <c:v>31</c:v>
                </c:pt>
                <c:pt idx="280">
                  <c:v>18</c:v>
                </c:pt>
                <c:pt idx="281">
                  <c:v>23</c:v>
                </c:pt>
                <c:pt idx="282">
                  <c:v>7</c:v>
                </c:pt>
                <c:pt idx="283">
                  <c:v>12</c:v>
                </c:pt>
                <c:pt idx="284">
                  <c:v>13</c:v>
                </c:pt>
                <c:pt idx="285">
                  <c:v>18</c:v>
                </c:pt>
                <c:pt idx="286">
                  <c:v>17</c:v>
                </c:pt>
                <c:pt idx="287">
                  <c:v>29</c:v>
                </c:pt>
                <c:pt idx="288">
                  <c:v>14</c:v>
                </c:pt>
                <c:pt idx="289">
                  <c:v>21</c:v>
                </c:pt>
                <c:pt idx="290">
                  <c:v>13</c:v>
                </c:pt>
                <c:pt idx="291">
                  <c:v>16</c:v>
                </c:pt>
                <c:pt idx="292">
                  <c:v>21</c:v>
                </c:pt>
                <c:pt idx="293">
                  <c:v>19</c:v>
                </c:pt>
                <c:pt idx="294">
                  <c:v>16</c:v>
                </c:pt>
                <c:pt idx="295">
                  <c:v>17</c:v>
                </c:pt>
                <c:pt idx="296">
                  <c:v>17</c:v>
                </c:pt>
                <c:pt idx="297">
                  <c:v>24</c:v>
                </c:pt>
                <c:pt idx="298">
                  <c:v>18</c:v>
                </c:pt>
                <c:pt idx="299">
                  <c:v>13</c:v>
                </c:pt>
                <c:pt idx="300">
                  <c:v>24</c:v>
                </c:pt>
                <c:pt idx="301">
                  <c:v>23</c:v>
                </c:pt>
                <c:pt idx="302">
                  <c:v>15</c:v>
                </c:pt>
                <c:pt idx="303">
                  <c:v>15</c:v>
                </c:pt>
                <c:pt idx="304">
                  <c:v>16</c:v>
                </c:pt>
                <c:pt idx="305">
                  <c:v>20</c:v>
                </c:pt>
                <c:pt idx="306">
                  <c:v>20</c:v>
                </c:pt>
                <c:pt idx="307">
                  <c:v>14</c:v>
                </c:pt>
                <c:pt idx="308">
                  <c:v>20</c:v>
                </c:pt>
                <c:pt idx="309">
                  <c:v>22</c:v>
                </c:pt>
                <c:pt idx="310">
                  <c:v>11</c:v>
                </c:pt>
                <c:pt idx="311">
                  <c:v>22</c:v>
                </c:pt>
                <c:pt idx="312">
                  <c:v>15</c:v>
                </c:pt>
                <c:pt idx="313">
                  <c:v>13</c:v>
                </c:pt>
                <c:pt idx="314">
                  <c:v>14</c:v>
                </c:pt>
                <c:pt idx="315">
                  <c:v>22</c:v>
                </c:pt>
                <c:pt idx="316">
                  <c:v>8</c:v>
                </c:pt>
                <c:pt idx="317">
                  <c:v>14</c:v>
                </c:pt>
                <c:pt idx="318">
                  <c:v>16</c:v>
                </c:pt>
                <c:pt idx="319">
                  <c:v>21</c:v>
                </c:pt>
                <c:pt idx="320">
                  <c:v>17</c:v>
                </c:pt>
                <c:pt idx="321">
                  <c:v>12</c:v>
                </c:pt>
                <c:pt idx="322">
                  <c:v>18</c:v>
                </c:pt>
                <c:pt idx="323">
                  <c:v>9</c:v>
                </c:pt>
                <c:pt idx="324">
                  <c:v>9</c:v>
                </c:pt>
                <c:pt idx="325">
                  <c:v>16</c:v>
                </c:pt>
                <c:pt idx="326">
                  <c:v>19</c:v>
                </c:pt>
                <c:pt idx="327">
                  <c:v>23</c:v>
                </c:pt>
                <c:pt idx="328">
                  <c:v>16</c:v>
                </c:pt>
                <c:pt idx="329">
                  <c:v>14</c:v>
                </c:pt>
                <c:pt idx="330">
                  <c:v>8</c:v>
                </c:pt>
                <c:pt idx="331">
                  <c:v>17</c:v>
                </c:pt>
                <c:pt idx="332">
                  <c:v>20</c:v>
                </c:pt>
                <c:pt idx="333">
                  <c:v>17</c:v>
                </c:pt>
                <c:pt idx="334">
                  <c:v>14</c:v>
                </c:pt>
                <c:pt idx="335">
                  <c:v>18</c:v>
                </c:pt>
                <c:pt idx="336">
                  <c:v>14</c:v>
                </c:pt>
                <c:pt idx="337">
                  <c:v>7</c:v>
                </c:pt>
                <c:pt idx="338">
                  <c:v>19</c:v>
                </c:pt>
                <c:pt idx="339">
                  <c:v>13</c:v>
                </c:pt>
                <c:pt idx="340">
                  <c:v>9</c:v>
                </c:pt>
                <c:pt idx="341">
                  <c:v>13</c:v>
                </c:pt>
                <c:pt idx="342">
                  <c:v>18</c:v>
                </c:pt>
                <c:pt idx="343">
                  <c:v>10</c:v>
                </c:pt>
                <c:pt idx="344">
                  <c:v>10</c:v>
                </c:pt>
                <c:pt idx="345">
                  <c:v>16</c:v>
                </c:pt>
                <c:pt idx="346">
                  <c:v>7</c:v>
                </c:pt>
                <c:pt idx="347">
                  <c:v>9</c:v>
                </c:pt>
                <c:pt idx="348">
                  <c:v>10</c:v>
                </c:pt>
                <c:pt idx="349">
                  <c:v>12</c:v>
                </c:pt>
                <c:pt idx="350">
                  <c:v>14</c:v>
                </c:pt>
                <c:pt idx="351">
                  <c:v>4</c:v>
                </c:pt>
                <c:pt idx="352">
                  <c:v>13</c:v>
                </c:pt>
                <c:pt idx="353">
                  <c:v>17</c:v>
                </c:pt>
                <c:pt idx="354">
                  <c:v>16</c:v>
                </c:pt>
                <c:pt idx="355">
                  <c:v>13</c:v>
                </c:pt>
                <c:pt idx="356">
                  <c:v>14</c:v>
                </c:pt>
                <c:pt idx="357">
                  <c:v>15</c:v>
                </c:pt>
                <c:pt idx="358">
                  <c:v>6</c:v>
                </c:pt>
                <c:pt idx="359">
                  <c:v>15</c:v>
                </c:pt>
                <c:pt idx="360">
                  <c:v>15</c:v>
                </c:pt>
                <c:pt idx="361">
                  <c:v>11</c:v>
                </c:pt>
                <c:pt idx="362">
                  <c:v>14</c:v>
                </c:pt>
                <c:pt idx="363">
                  <c:v>19</c:v>
                </c:pt>
                <c:pt idx="364">
                  <c:v>13</c:v>
                </c:pt>
                <c:pt idx="365">
                  <c:v>8</c:v>
                </c:pt>
                <c:pt idx="366">
                  <c:v>8</c:v>
                </c:pt>
                <c:pt idx="367">
                  <c:v>13</c:v>
                </c:pt>
                <c:pt idx="368">
                  <c:v>16</c:v>
                </c:pt>
                <c:pt idx="369">
                  <c:v>9</c:v>
                </c:pt>
                <c:pt idx="370">
                  <c:v>16</c:v>
                </c:pt>
                <c:pt idx="371">
                  <c:v>16</c:v>
                </c:pt>
                <c:pt idx="372">
                  <c:v>13</c:v>
                </c:pt>
                <c:pt idx="373">
                  <c:v>7</c:v>
                </c:pt>
                <c:pt idx="374">
                  <c:v>6</c:v>
                </c:pt>
                <c:pt idx="375">
                  <c:v>8</c:v>
                </c:pt>
                <c:pt idx="376">
                  <c:v>15</c:v>
                </c:pt>
                <c:pt idx="377">
                  <c:v>13</c:v>
                </c:pt>
                <c:pt idx="378">
                  <c:v>13</c:v>
                </c:pt>
                <c:pt idx="379">
                  <c:v>11</c:v>
                </c:pt>
                <c:pt idx="380">
                  <c:v>10</c:v>
                </c:pt>
                <c:pt idx="381">
                  <c:v>6</c:v>
                </c:pt>
                <c:pt idx="382">
                  <c:v>14</c:v>
                </c:pt>
                <c:pt idx="383">
                  <c:v>18</c:v>
                </c:pt>
                <c:pt idx="384">
                  <c:v>10</c:v>
                </c:pt>
                <c:pt idx="385">
                  <c:v>17</c:v>
                </c:pt>
                <c:pt idx="386">
                  <c:v>14</c:v>
                </c:pt>
                <c:pt idx="387">
                  <c:v>7</c:v>
                </c:pt>
                <c:pt idx="388">
                  <c:v>4</c:v>
                </c:pt>
                <c:pt idx="389">
                  <c:v>14</c:v>
                </c:pt>
                <c:pt idx="390">
                  <c:v>15</c:v>
                </c:pt>
                <c:pt idx="391">
                  <c:v>8</c:v>
                </c:pt>
                <c:pt idx="392">
                  <c:v>5</c:v>
                </c:pt>
                <c:pt idx="393">
                  <c:v>12</c:v>
                </c:pt>
                <c:pt idx="394">
                  <c:v>15</c:v>
                </c:pt>
                <c:pt idx="395">
                  <c:v>10</c:v>
                </c:pt>
                <c:pt idx="396">
                  <c:v>12</c:v>
                </c:pt>
                <c:pt idx="397">
                  <c:v>10</c:v>
                </c:pt>
                <c:pt idx="398">
                  <c:v>5</c:v>
                </c:pt>
                <c:pt idx="399">
                  <c:v>9</c:v>
                </c:pt>
                <c:pt idx="400">
                  <c:v>9</c:v>
                </c:pt>
                <c:pt idx="401">
                  <c:v>14</c:v>
                </c:pt>
                <c:pt idx="402">
                  <c:v>12</c:v>
                </c:pt>
                <c:pt idx="403">
                  <c:v>11</c:v>
                </c:pt>
                <c:pt idx="404">
                  <c:v>10</c:v>
                </c:pt>
                <c:pt idx="405">
                  <c:v>12</c:v>
                </c:pt>
                <c:pt idx="406">
                  <c:v>9</c:v>
                </c:pt>
                <c:pt idx="407">
                  <c:v>9</c:v>
                </c:pt>
                <c:pt idx="408">
                  <c:v>18</c:v>
                </c:pt>
                <c:pt idx="409">
                  <c:v>5</c:v>
                </c:pt>
                <c:pt idx="410">
                  <c:v>7</c:v>
                </c:pt>
                <c:pt idx="411">
                  <c:v>9</c:v>
                </c:pt>
                <c:pt idx="412">
                  <c:v>8</c:v>
                </c:pt>
                <c:pt idx="413">
                  <c:v>13</c:v>
                </c:pt>
                <c:pt idx="414">
                  <c:v>11</c:v>
                </c:pt>
                <c:pt idx="415">
                  <c:v>11</c:v>
                </c:pt>
                <c:pt idx="416">
                  <c:v>7</c:v>
                </c:pt>
                <c:pt idx="417">
                  <c:v>11</c:v>
                </c:pt>
                <c:pt idx="418">
                  <c:v>9</c:v>
                </c:pt>
                <c:pt idx="419">
                  <c:v>10</c:v>
                </c:pt>
                <c:pt idx="420">
                  <c:v>12</c:v>
                </c:pt>
                <c:pt idx="421">
                  <c:v>9</c:v>
                </c:pt>
                <c:pt idx="422">
                  <c:v>7</c:v>
                </c:pt>
                <c:pt idx="423">
                  <c:v>5</c:v>
                </c:pt>
                <c:pt idx="424">
                  <c:v>8</c:v>
                </c:pt>
                <c:pt idx="425">
                  <c:v>6</c:v>
                </c:pt>
                <c:pt idx="426">
                  <c:v>6</c:v>
                </c:pt>
                <c:pt idx="427">
                  <c:v>6</c:v>
                </c:pt>
                <c:pt idx="428">
                  <c:v>9</c:v>
                </c:pt>
                <c:pt idx="429">
                  <c:v>10</c:v>
                </c:pt>
                <c:pt idx="430">
                  <c:v>6</c:v>
                </c:pt>
                <c:pt idx="431">
                  <c:v>4</c:v>
                </c:pt>
                <c:pt idx="432">
                  <c:v>2</c:v>
                </c:pt>
                <c:pt idx="433">
                  <c:v>9</c:v>
                </c:pt>
                <c:pt idx="434">
                  <c:v>7</c:v>
                </c:pt>
                <c:pt idx="435">
                  <c:v>10</c:v>
                </c:pt>
                <c:pt idx="436">
                  <c:v>13</c:v>
                </c:pt>
                <c:pt idx="437">
                  <c:v>13</c:v>
                </c:pt>
                <c:pt idx="438">
                  <c:v>11</c:v>
                </c:pt>
                <c:pt idx="439">
                  <c:v>8</c:v>
                </c:pt>
                <c:pt idx="440">
                  <c:v>4</c:v>
                </c:pt>
                <c:pt idx="441">
                  <c:v>8</c:v>
                </c:pt>
                <c:pt idx="442">
                  <c:v>10</c:v>
                </c:pt>
                <c:pt idx="443">
                  <c:v>8</c:v>
                </c:pt>
                <c:pt idx="444">
                  <c:v>3</c:v>
                </c:pt>
                <c:pt idx="445">
                  <c:v>13</c:v>
                </c:pt>
                <c:pt idx="446">
                  <c:v>4</c:v>
                </c:pt>
                <c:pt idx="447">
                  <c:v>6</c:v>
                </c:pt>
                <c:pt idx="448">
                  <c:v>9</c:v>
                </c:pt>
                <c:pt idx="449">
                  <c:v>7</c:v>
                </c:pt>
                <c:pt idx="450">
                  <c:v>5</c:v>
                </c:pt>
                <c:pt idx="451">
                  <c:v>4</c:v>
                </c:pt>
                <c:pt idx="452">
                  <c:v>4</c:v>
                </c:pt>
                <c:pt idx="453">
                  <c:v>11</c:v>
                </c:pt>
                <c:pt idx="454">
                  <c:v>12</c:v>
                </c:pt>
                <c:pt idx="455">
                  <c:v>12</c:v>
                </c:pt>
                <c:pt idx="456">
                  <c:v>9</c:v>
                </c:pt>
                <c:pt idx="457">
                  <c:v>13</c:v>
                </c:pt>
                <c:pt idx="458">
                  <c:v>14</c:v>
                </c:pt>
                <c:pt idx="459">
                  <c:v>10</c:v>
                </c:pt>
                <c:pt idx="460">
                  <c:v>7</c:v>
                </c:pt>
                <c:pt idx="461">
                  <c:v>8</c:v>
                </c:pt>
                <c:pt idx="462">
                  <c:v>2</c:v>
                </c:pt>
                <c:pt idx="463">
                  <c:v>8</c:v>
                </c:pt>
                <c:pt idx="464">
                  <c:v>7</c:v>
                </c:pt>
                <c:pt idx="465">
                  <c:v>10</c:v>
                </c:pt>
                <c:pt idx="466">
                  <c:v>10</c:v>
                </c:pt>
                <c:pt idx="467">
                  <c:v>10</c:v>
                </c:pt>
                <c:pt idx="468">
                  <c:v>6</c:v>
                </c:pt>
                <c:pt idx="469">
                  <c:v>4</c:v>
                </c:pt>
                <c:pt idx="470">
                  <c:v>10</c:v>
                </c:pt>
                <c:pt idx="471">
                  <c:v>8</c:v>
                </c:pt>
                <c:pt idx="472">
                  <c:v>6</c:v>
                </c:pt>
                <c:pt idx="473">
                  <c:v>11</c:v>
                </c:pt>
                <c:pt idx="474">
                  <c:v>8</c:v>
                </c:pt>
                <c:pt idx="475">
                  <c:v>6</c:v>
                </c:pt>
                <c:pt idx="476">
                  <c:v>8</c:v>
                </c:pt>
                <c:pt idx="477">
                  <c:v>3</c:v>
                </c:pt>
                <c:pt idx="478">
                  <c:v>6</c:v>
                </c:pt>
                <c:pt idx="479">
                  <c:v>10</c:v>
                </c:pt>
                <c:pt idx="480">
                  <c:v>5</c:v>
                </c:pt>
                <c:pt idx="481">
                  <c:v>6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4</c:v>
                </c:pt>
                <c:pt idx="486">
                  <c:v>11</c:v>
                </c:pt>
                <c:pt idx="487">
                  <c:v>6</c:v>
                </c:pt>
                <c:pt idx="488">
                  <c:v>7</c:v>
                </c:pt>
                <c:pt idx="489">
                  <c:v>5</c:v>
                </c:pt>
                <c:pt idx="490">
                  <c:v>4</c:v>
                </c:pt>
                <c:pt idx="491">
                  <c:v>10</c:v>
                </c:pt>
                <c:pt idx="492">
                  <c:v>15</c:v>
                </c:pt>
                <c:pt idx="493">
                  <c:v>9</c:v>
                </c:pt>
                <c:pt idx="494">
                  <c:v>15</c:v>
                </c:pt>
                <c:pt idx="495">
                  <c:v>9</c:v>
                </c:pt>
                <c:pt idx="496">
                  <c:v>6</c:v>
                </c:pt>
                <c:pt idx="497">
                  <c:v>8</c:v>
                </c:pt>
                <c:pt idx="498">
                  <c:v>7</c:v>
                </c:pt>
                <c:pt idx="499">
                  <c:v>4</c:v>
                </c:pt>
                <c:pt idx="500">
                  <c:v>8</c:v>
                </c:pt>
                <c:pt idx="501">
                  <c:v>10</c:v>
                </c:pt>
                <c:pt idx="502">
                  <c:v>11</c:v>
                </c:pt>
                <c:pt idx="503">
                  <c:v>4</c:v>
                </c:pt>
                <c:pt idx="504">
                  <c:v>5</c:v>
                </c:pt>
                <c:pt idx="505">
                  <c:v>4</c:v>
                </c:pt>
                <c:pt idx="506">
                  <c:v>8</c:v>
                </c:pt>
                <c:pt idx="507">
                  <c:v>8</c:v>
                </c:pt>
                <c:pt idx="508">
                  <c:v>2</c:v>
                </c:pt>
                <c:pt idx="509">
                  <c:v>8</c:v>
                </c:pt>
                <c:pt idx="510">
                  <c:v>8</c:v>
                </c:pt>
                <c:pt idx="511">
                  <c:v>6</c:v>
                </c:pt>
                <c:pt idx="512">
                  <c:v>10</c:v>
                </c:pt>
                <c:pt idx="513">
                  <c:v>7</c:v>
                </c:pt>
                <c:pt idx="514">
                  <c:v>10</c:v>
                </c:pt>
                <c:pt idx="515">
                  <c:v>4</c:v>
                </c:pt>
                <c:pt idx="516">
                  <c:v>7</c:v>
                </c:pt>
                <c:pt idx="517">
                  <c:v>5</c:v>
                </c:pt>
                <c:pt idx="518">
                  <c:v>4</c:v>
                </c:pt>
                <c:pt idx="519">
                  <c:v>9</c:v>
                </c:pt>
                <c:pt idx="520">
                  <c:v>5</c:v>
                </c:pt>
                <c:pt idx="521">
                  <c:v>6</c:v>
                </c:pt>
                <c:pt idx="522">
                  <c:v>8</c:v>
                </c:pt>
                <c:pt idx="523">
                  <c:v>6</c:v>
                </c:pt>
                <c:pt idx="524">
                  <c:v>7</c:v>
                </c:pt>
                <c:pt idx="525">
                  <c:v>4</c:v>
                </c:pt>
                <c:pt idx="526">
                  <c:v>8</c:v>
                </c:pt>
                <c:pt idx="527">
                  <c:v>7</c:v>
                </c:pt>
                <c:pt idx="528">
                  <c:v>7</c:v>
                </c:pt>
                <c:pt idx="529">
                  <c:v>6</c:v>
                </c:pt>
                <c:pt idx="530">
                  <c:v>6</c:v>
                </c:pt>
                <c:pt idx="531">
                  <c:v>8</c:v>
                </c:pt>
                <c:pt idx="532">
                  <c:v>6</c:v>
                </c:pt>
                <c:pt idx="533">
                  <c:v>3</c:v>
                </c:pt>
                <c:pt idx="534">
                  <c:v>4</c:v>
                </c:pt>
                <c:pt idx="535">
                  <c:v>9</c:v>
                </c:pt>
                <c:pt idx="536">
                  <c:v>5</c:v>
                </c:pt>
                <c:pt idx="537">
                  <c:v>7</c:v>
                </c:pt>
                <c:pt idx="538">
                  <c:v>11</c:v>
                </c:pt>
                <c:pt idx="539">
                  <c:v>5</c:v>
                </c:pt>
                <c:pt idx="540">
                  <c:v>8</c:v>
                </c:pt>
                <c:pt idx="541">
                  <c:v>6</c:v>
                </c:pt>
                <c:pt idx="542">
                  <c:v>9</c:v>
                </c:pt>
                <c:pt idx="543">
                  <c:v>3</c:v>
                </c:pt>
                <c:pt idx="544">
                  <c:v>6</c:v>
                </c:pt>
                <c:pt idx="545">
                  <c:v>9</c:v>
                </c:pt>
                <c:pt idx="546">
                  <c:v>8</c:v>
                </c:pt>
                <c:pt idx="547">
                  <c:v>7</c:v>
                </c:pt>
                <c:pt idx="548">
                  <c:v>9</c:v>
                </c:pt>
                <c:pt idx="549">
                  <c:v>3</c:v>
                </c:pt>
                <c:pt idx="550">
                  <c:v>7</c:v>
                </c:pt>
                <c:pt idx="551">
                  <c:v>7</c:v>
                </c:pt>
                <c:pt idx="552">
                  <c:v>5</c:v>
                </c:pt>
                <c:pt idx="55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36-411C-9FA4-E0D5D3BD9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50048"/>
        <c:axId val="282851968"/>
      </c:lineChart>
      <c:catAx>
        <c:axId val="282850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Čas[s]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h:mm:ss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2851968"/>
        <c:crosses val="autoZero"/>
        <c:auto val="1"/>
        <c:lblAlgn val="ctr"/>
        <c:lblOffset val="100"/>
        <c:noMultiLvlLbl val="0"/>
      </c:catAx>
      <c:valAx>
        <c:axId val="2828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částic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285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86526684164477E-2"/>
          <c:y val="4.1380133586098627E-2"/>
          <c:w val="0.89019685039370078"/>
          <c:h val="0.876833766597390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trendline>
            <c:spPr>
              <a:ln w="22225" cap="rnd">
                <a:solidFill>
                  <a:srgbClr val="FF0000">
                    <a:alpha val="60000"/>
                  </a:srgbClr>
                </a:solidFill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List1!$AD$1:$AD$81</c:f>
              <c:numCache>
                <c:formatCode>General</c:formatCode>
                <c:ptCount val="81"/>
                <c:pt idx="0">
                  <c:v>5000</c:v>
                </c:pt>
                <c:pt idx="1">
                  <c:v>5050</c:v>
                </c:pt>
                <c:pt idx="2">
                  <c:v>5100</c:v>
                </c:pt>
                <c:pt idx="3">
                  <c:v>5150</c:v>
                </c:pt>
                <c:pt idx="4">
                  <c:v>5200</c:v>
                </c:pt>
                <c:pt idx="5">
                  <c:v>5250</c:v>
                </c:pt>
                <c:pt idx="6">
                  <c:v>5300</c:v>
                </c:pt>
                <c:pt idx="7">
                  <c:v>5350</c:v>
                </c:pt>
                <c:pt idx="8">
                  <c:v>5400</c:v>
                </c:pt>
                <c:pt idx="9">
                  <c:v>5450</c:v>
                </c:pt>
                <c:pt idx="10">
                  <c:v>5500</c:v>
                </c:pt>
                <c:pt idx="11">
                  <c:v>5550</c:v>
                </c:pt>
                <c:pt idx="12">
                  <c:v>5600</c:v>
                </c:pt>
                <c:pt idx="13">
                  <c:v>5650</c:v>
                </c:pt>
                <c:pt idx="14">
                  <c:v>5700</c:v>
                </c:pt>
                <c:pt idx="15">
                  <c:v>5750</c:v>
                </c:pt>
                <c:pt idx="16">
                  <c:v>5800</c:v>
                </c:pt>
                <c:pt idx="17">
                  <c:v>5850</c:v>
                </c:pt>
                <c:pt idx="18">
                  <c:v>5900</c:v>
                </c:pt>
                <c:pt idx="19">
                  <c:v>5950</c:v>
                </c:pt>
                <c:pt idx="20">
                  <c:v>6000</c:v>
                </c:pt>
                <c:pt idx="21">
                  <c:v>6050</c:v>
                </c:pt>
                <c:pt idx="22">
                  <c:v>6100</c:v>
                </c:pt>
                <c:pt idx="23">
                  <c:v>6150</c:v>
                </c:pt>
                <c:pt idx="24">
                  <c:v>6200</c:v>
                </c:pt>
                <c:pt idx="25">
                  <c:v>6250</c:v>
                </c:pt>
                <c:pt idx="26">
                  <c:v>6300</c:v>
                </c:pt>
                <c:pt idx="27">
                  <c:v>6350</c:v>
                </c:pt>
                <c:pt idx="28">
                  <c:v>6400</c:v>
                </c:pt>
                <c:pt idx="29">
                  <c:v>6450</c:v>
                </c:pt>
                <c:pt idx="30">
                  <c:v>6500</c:v>
                </c:pt>
                <c:pt idx="31">
                  <c:v>6550</c:v>
                </c:pt>
                <c:pt idx="32">
                  <c:v>6600</c:v>
                </c:pt>
                <c:pt idx="33">
                  <c:v>6650</c:v>
                </c:pt>
                <c:pt idx="34">
                  <c:v>6700</c:v>
                </c:pt>
                <c:pt idx="35">
                  <c:v>6750</c:v>
                </c:pt>
                <c:pt idx="36">
                  <c:v>6800</c:v>
                </c:pt>
                <c:pt idx="37">
                  <c:v>6850</c:v>
                </c:pt>
                <c:pt idx="38">
                  <c:v>6900</c:v>
                </c:pt>
                <c:pt idx="39">
                  <c:v>6950</c:v>
                </c:pt>
                <c:pt idx="40">
                  <c:v>7000</c:v>
                </c:pt>
                <c:pt idx="41">
                  <c:v>7050</c:v>
                </c:pt>
                <c:pt idx="42">
                  <c:v>7100</c:v>
                </c:pt>
                <c:pt idx="43">
                  <c:v>7150</c:v>
                </c:pt>
                <c:pt idx="44">
                  <c:v>7200</c:v>
                </c:pt>
                <c:pt idx="45">
                  <c:v>7250</c:v>
                </c:pt>
                <c:pt idx="46">
                  <c:v>7300</c:v>
                </c:pt>
                <c:pt idx="47">
                  <c:v>7350</c:v>
                </c:pt>
                <c:pt idx="48">
                  <c:v>7400</c:v>
                </c:pt>
                <c:pt idx="49">
                  <c:v>7450</c:v>
                </c:pt>
                <c:pt idx="50">
                  <c:v>7500</c:v>
                </c:pt>
                <c:pt idx="51">
                  <c:v>7550</c:v>
                </c:pt>
                <c:pt idx="52">
                  <c:v>7600</c:v>
                </c:pt>
                <c:pt idx="53">
                  <c:v>7650</c:v>
                </c:pt>
                <c:pt idx="54">
                  <c:v>7700</c:v>
                </c:pt>
                <c:pt idx="55">
                  <c:v>7750</c:v>
                </c:pt>
                <c:pt idx="56">
                  <c:v>7800</c:v>
                </c:pt>
                <c:pt idx="57">
                  <c:v>7850</c:v>
                </c:pt>
                <c:pt idx="58">
                  <c:v>7900</c:v>
                </c:pt>
                <c:pt idx="59">
                  <c:v>7950</c:v>
                </c:pt>
                <c:pt idx="60">
                  <c:v>8000</c:v>
                </c:pt>
                <c:pt idx="61">
                  <c:v>8050</c:v>
                </c:pt>
                <c:pt idx="62">
                  <c:v>8100</c:v>
                </c:pt>
                <c:pt idx="63">
                  <c:v>8150</c:v>
                </c:pt>
                <c:pt idx="64">
                  <c:v>8200</c:v>
                </c:pt>
                <c:pt idx="65">
                  <c:v>8250</c:v>
                </c:pt>
                <c:pt idx="66">
                  <c:v>8300</c:v>
                </c:pt>
                <c:pt idx="67">
                  <c:v>8350</c:v>
                </c:pt>
                <c:pt idx="68">
                  <c:v>8400</c:v>
                </c:pt>
                <c:pt idx="69">
                  <c:v>8450</c:v>
                </c:pt>
                <c:pt idx="70">
                  <c:v>8500</c:v>
                </c:pt>
                <c:pt idx="71">
                  <c:v>8550</c:v>
                </c:pt>
                <c:pt idx="72">
                  <c:v>8600</c:v>
                </c:pt>
                <c:pt idx="73">
                  <c:v>8650</c:v>
                </c:pt>
                <c:pt idx="74">
                  <c:v>8700</c:v>
                </c:pt>
                <c:pt idx="75">
                  <c:v>8750</c:v>
                </c:pt>
                <c:pt idx="76">
                  <c:v>8800</c:v>
                </c:pt>
                <c:pt idx="77">
                  <c:v>8850</c:v>
                </c:pt>
                <c:pt idx="78">
                  <c:v>8900</c:v>
                </c:pt>
                <c:pt idx="79">
                  <c:v>8950</c:v>
                </c:pt>
                <c:pt idx="80">
                  <c:v>9000</c:v>
                </c:pt>
              </c:numCache>
            </c:numRef>
          </c:cat>
          <c:val>
            <c:numRef>
              <c:f>List1!$AE$1:$AE$81</c:f>
              <c:numCache>
                <c:formatCode>General</c:formatCode>
                <c:ptCount val="81"/>
                <c:pt idx="0">
                  <c:v>205</c:v>
                </c:pt>
                <c:pt idx="1">
                  <c:v>211</c:v>
                </c:pt>
                <c:pt idx="2">
                  <c:v>206</c:v>
                </c:pt>
                <c:pt idx="3">
                  <c:v>243</c:v>
                </c:pt>
                <c:pt idx="4">
                  <c:v>250</c:v>
                </c:pt>
                <c:pt idx="5">
                  <c:v>265</c:v>
                </c:pt>
                <c:pt idx="6">
                  <c:v>288</c:v>
                </c:pt>
                <c:pt idx="7">
                  <c:v>292</c:v>
                </c:pt>
                <c:pt idx="8">
                  <c:v>307</c:v>
                </c:pt>
                <c:pt idx="9">
                  <c:v>283</c:v>
                </c:pt>
                <c:pt idx="10">
                  <c:v>286</c:v>
                </c:pt>
                <c:pt idx="11">
                  <c:v>261</c:v>
                </c:pt>
                <c:pt idx="12">
                  <c:v>264</c:v>
                </c:pt>
                <c:pt idx="13">
                  <c:v>266</c:v>
                </c:pt>
                <c:pt idx="14">
                  <c:v>259</c:v>
                </c:pt>
                <c:pt idx="15">
                  <c:v>240</c:v>
                </c:pt>
                <c:pt idx="16">
                  <c:v>265</c:v>
                </c:pt>
                <c:pt idx="17">
                  <c:v>289</c:v>
                </c:pt>
                <c:pt idx="18">
                  <c:v>299</c:v>
                </c:pt>
                <c:pt idx="19">
                  <c:v>269</c:v>
                </c:pt>
                <c:pt idx="20">
                  <c:v>277</c:v>
                </c:pt>
                <c:pt idx="21">
                  <c:v>317</c:v>
                </c:pt>
                <c:pt idx="22">
                  <c:v>314</c:v>
                </c:pt>
                <c:pt idx="23">
                  <c:v>296</c:v>
                </c:pt>
                <c:pt idx="24">
                  <c:v>359</c:v>
                </c:pt>
                <c:pt idx="25">
                  <c:v>323</c:v>
                </c:pt>
                <c:pt idx="26">
                  <c:v>333</c:v>
                </c:pt>
                <c:pt idx="27">
                  <c:v>336</c:v>
                </c:pt>
                <c:pt idx="28">
                  <c:v>375</c:v>
                </c:pt>
                <c:pt idx="29">
                  <c:v>378</c:v>
                </c:pt>
                <c:pt idx="30">
                  <c:v>399</c:v>
                </c:pt>
                <c:pt idx="31">
                  <c:v>398</c:v>
                </c:pt>
                <c:pt idx="32">
                  <c:v>424</c:v>
                </c:pt>
                <c:pt idx="33">
                  <c:v>429</c:v>
                </c:pt>
                <c:pt idx="34">
                  <c:v>470</c:v>
                </c:pt>
                <c:pt idx="35">
                  <c:v>450</c:v>
                </c:pt>
                <c:pt idx="36">
                  <c:v>451</c:v>
                </c:pt>
                <c:pt idx="37">
                  <c:v>440</c:v>
                </c:pt>
                <c:pt idx="38">
                  <c:v>506</c:v>
                </c:pt>
                <c:pt idx="39">
                  <c:v>479</c:v>
                </c:pt>
                <c:pt idx="40">
                  <c:v>463</c:v>
                </c:pt>
                <c:pt idx="41">
                  <c:v>466</c:v>
                </c:pt>
                <c:pt idx="42">
                  <c:v>379</c:v>
                </c:pt>
                <c:pt idx="43">
                  <c:v>391</c:v>
                </c:pt>
                <c:pt idx="44">
                  <c:v>332</c:v>
                </c:pt>
                <c:pt idx="45">
                  <c:v>291</c:v>
                </c:pt>
                <c:pt idx="46">
                  <c:v>275</c:v>
                </c:pt>
                <c:pt idx="47">
                  <c:v>266</c:v>
                </c:pt>
                <c:pt idx="48">
                  <c:v>267</c:v>
                </c:pt>
                <c:pt idx="49">
                  <c:v>244</c:v>
                </c:pt>
                <c:pt idx="50">
                  <c:v>249</c:v>
                </c:pt>
                <c:pt idx="51">
                  <c:v>236</c:v>
                </c:pt>
                <c:pt idx="52">
                  <c:v>231</c:v>
                </c:pt>
                <c:pt idx="53">
                  <c:v>229</c:v>
                </c:pt>
                <c:pt idx="54">
                  <c:v>218</c:v>
                </c:pt>
                <c:pt idx="55">
                  <c:v>213</c:v>
                </c:pt>
                <c:pt idx="56">
                  <c:v>219</c:v>
                </c:pt>
                <c:pt idx="57">
                  <c:v>223</c:v>
                </c:pt>
                <c:pt idx="58">
                  <c:v>208</c:v>
                </c:pt>
                <c:pt idx="59">
                  <c:v>188</c:v>
                </c:pt>
                <c:pt idx="60">
                  <c:v>168</c:v>
                </c:pt>
                <c:pt idx="61">
                  <c:v>125</c:v>
                </c:pt>
                <c:pt idx="62">
                  <c:v>120</c:v>
                </c:pt>
                <c:pt idx="63">
                  <c:v>105</c:v>
                </c:pt>
                <c:pt idx="64">
                  <c:v>77</c:v>
                </c:pt>
                <c:pt idx="65">
                  <c:v>83</c:v>
                </c:pt>
                <c:pt idx="66">
                  <c:v>69</c:v>
                </c:pt>
                <c:pt idx="67">
                  <c:v>58</c:v>
                </c:pt>
                <c:pt idx="68">
                  <c:v>65</c:v>
                </c:pt>
                <c:pt idx="69">
                  <c:v>73</c:v>
                </c:pt>
                <c:pt idx="70">
                  <c:v>66</c:v>
                </c:pt>
                <c:pt idx="71">
                  <c:v>59</c:v>
                </c:pt>
                <c:pt idx="72">
                  <c:v>58</c:v>
                </c:pt>
                <c:pt idx="73">
                  <c:v>46</c:v>
                </c:pt>
                <c:pt idx="74">
                  <c:v>44</c:v>
                </c:pt>
                <c:pt idx="75">
                  <c:v>60</c:v>
                </c:pt>
                <c:pt idx="76">
                  <c:v>39</c:v>
                </c:pt>
                <c:pt idx="77">
                  <c:v>46</c:v>
                </c:pt>
                <c:pt idx="78">
                  <c:v>28</c:v>
                </c:pt>
                <c:pt idx="79">
                  <c:v>36</c:v>
                </c:pt>
                <c:pt idx="8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B5-46DF-8811-859CD8215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25"/>
        <c:axId val="284125056"/>
        <c:axId val="284127232"/>
      </c:barChart>
      <c:catAx>
        <c:axId val="28412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Energie částic [KeV]</a:t>
                </a:r>
              </a:p>
            </c:rich>
          </c:tx>
          <c:layout>
            <c:manualLayout>
              <c:xMode val="edge"/>
              <c:yMode val="edge"/>
              <c:x val="0.43467612190579658"/>
              <c:y val="0.96627372528917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4127232"/>
        <c:crosses val="autoZero"/>
        <c:auto val="1"/>
        <c:lblAlgn val="ctr"/>
        <c:lblOffset val="100"/>
        <c:noMultiLvlLbl val="0"/>
      </c:catAx>
      <c:valAx>
        <c:axId val="28412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/>
                  <a:t>POčet částic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41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95D2-5477-4BEB-AF65-E79B532831D0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801F-A763-49F0-9340-9CE6E525A0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9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8DE67-1BFE-4B37-BFF2-B86BD3E19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0DB342-C423-43CF-8A98-0C87E15A8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32C7AE-754D-487E-BAB1-051418C6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375879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E7D89-7E9F-4B05-83A2-B4495925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018707-03C8-46D1-B798-CCB12E535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A87912-12C0-43C5-821B-918650C5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311431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56EE464-5DD3-4041-B4D2-1291CE992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F99CFC-FB2D-470A-858D-95612AE08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915DBE-BDF2-4055-AF18-FBB77374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238752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C4894-B2DA-441B-BC28-C66BF3C5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9C4FF5-FF0E-4DE9-AC12-E1F5E29B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B5451-B7E0-48B2-9F9F-2B638770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73730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3D67A-6C03-4222-A48F-1C4CFB75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1A7D9D5-7A26-49F8-BE6A-38AE5234B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E74540-31A8-4139-A456-9E6D807D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292859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F6455-B2CA-4E81-891B-1AFB6CE4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AE9A1-D7A7-4A01-82EA-75340C9E3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4CC34C5-5114-4577-864A-604EE493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00EB63-55EE-4AFD-82D0-16C2ABBA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28861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1D775-BD07-4564-8C2B-177B2B56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B2E856-0B53-485E-9070-1BF54FFC6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D30BB9C-C25C-47E0-A5A7-5B0D011EA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581CA38-3004-4BB0-A625-30E2008B5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9E876CC-5FB3-48CA-B844-E2F9BF68E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C1199C1-628E-46E9-A512-5401616E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168677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89DC5-ADB1-48C3-8528-09BB4EF6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3A7104-2765-4DC6-97CF-FD25051B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277143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D441B6-499C-414C-A3D7-5D494BA1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279848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05EDA-329B-404D-90D4-B9734A07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A6B376-5F0D-40B7-950F-FF2F890C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487BCD-07EE-4C41-90BD-C5282858D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854C7E-C4C0-4892-99D3-658E531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8533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E48C7-43AD-455E-8D05-2245B1F0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27DABC-1041-4517-BBBC-899806444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E028655-D3FC-4A85-A798-692589C4D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F5A51C-6B69-4A75-9DBE-7F362CFE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58156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3BD797-EAB1-4449-B220-C0D62041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9350D1-0950-4CD7-9C36-4F055C22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19F95A-9100-4BB4-86EA-2168467D6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61917" y="6369797"/>
            <a:ext cx="3173506" cy="365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/>
              <a:t>Středoškolská odborná činnost 2020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F54974-254F-49ED-AE38-4CC4B51D41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54" y="6199701"/>
            <a:ext cx="334219" cy="5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C8612-9103-4582-A3A5-A7B9AA0BF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" y="2428875"/>
            <a:ext cx="11604812" cy="3724275"/>
          </a:xfrm>
        </p:spPr>
        <p:txBody>
          <a:bodyPr>
            <a:normAutofit fontScale="90000"/>
          </a:bodyPr>
          <a:lstStyle/>
          <a:p>
            <a:pPr algn="l"/>
            <a:r>
              <a:rPr lang="cs-CZ" sz="5300" b="1" dirty="0"/>
              <a:t>Název práce: </a:t>
            </a:r>
            <a:br>
              <a:rPr lang="cs-CZ" dirty="0"/>
            </a:br>
            <a:r>
              <a:rPr lang="cs-CZ" sz="4400" dirty="0"/>
              <a:t>Měření rozpadových produktů radonu částicovou kamerou MX-10 </a:t>
            </a:r>
            <a:br>
              <a:rPr lang="cs-CZ" sz="6700" dirty="0"/>
            </a:br>
            <a:r>
              <a:rPr lang="cs-CZ" sz="4900" b="1" dirty="0"/>
              <a:t>Jméno:</a:t>
            </a:r>
            <a:r>
              <a:rPr lang="cs-CZ" sz="4900" dirty="0"/>
              <a:t> Štěpán Filip</a:t>
            </a:r>
            <a:br>
              <a:rPr lang="cs-CZ" dirty="0"/>
            </a:br>
            <a:r>
              <a:rPr lang="cs-CZ" sz="4400" b="1" dirty="0"/>
              <a:t>Škola:</a:t>
            </a:r>
            <a:r>
              <a:rPr lang="cs-CZ" sz="4400" dirty="0"/>
              <a:t> Jiráskovo gymnázium, Náchod</a:t>
            </a:r>
            <a:br>
              <a:rPr lang="cs-CZ" sz="4400" dirty="0"/>
            </a:br>
            <a:r>
              <a:rPr lang="cs-CZ" sz="4400" b="1" dirty="0"/>
              <a:t>Kraj:</a:t>
            </a:r>
            <a:r>
              <a:rPr lang="cs-CZ" sz="4400" dirty="0"/>
              <a:t> Královéhradecký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7560B1-72B6-4800-9480-2B7B735FD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"/>
          <a:stretch/>
        </p:blipFill>
        <p:spPr>
          <a:xfrm>
            <a:off x="1" y="0"/>
            <a:ext cx="4603376" cy="2662518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B2C3B0-DD33-46E3-89B7-181610C1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Středoškolská odborná činnost 2020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C86918-7174-4C10-AE58-66D312E70443}"/>
              </a:ext>
            </a:extLst>
          </p:cNvPr>
          <p:cNvSpPr txBox="1"/>
          <p:nvPr/>
        </p:nvSpPr>
        <p:spPr>
          <a:xfrm>
            <a:off x="5446059" y="793376"/>
            <a:ext cx="6100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+mj-lt"/>
                <a:ea typeface="+mj-ea"/>
                <a:cs typeface="+mj-cs"/>
              </a:rPr>
              <a:t>Obor č.2: Fyzika </a:t>
            </a:r>
          </a:p>
        </p:txBody>
      </p:sp>
    </p:spTree>
    <p:extLst>
      <p:ext uri="{BB962C8B-B14F-4D97-AF65-F5344CB8AC3E}">
        <p14:creationId xmlns:p14="http://schemas.microsoft.com/office/powerpoint/2010/main" val="13931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63292-43E6-49CC-87CA-254AF124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radonu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4294C2-3EBA-49C0-A8F0-0402E45B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4F94E0-4656-42B7-9FA2-545422DEB4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9724" y="1428283"/>
            <a:ext cx="6212552" cy="4675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5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2DD50-067A-49F4-AAA6-293E5744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635"/>
            <a:ext cx="10515600" cy="1325563"/>
          </a:xfrm>
        </p:spPr>
        <p:txBody>
          <a:bodyPr/>
          <a:lstStyle/>
          <a:p>
            <a:r>
              <a:rPr lang="cs-CZ" dirty="0"/>
              <a:t>Výsledky měření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CEE352-4B4D-41E1-AE26-E57B203D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5D2C027-5329-4EC9-94E0-9D42A1BED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953906"/>
              </p:ext>
            </p:extLst>
          </p:nvPr>
        </p:nvGraphicFramePr>
        <p:xfrm>
          <a:off x="5680979" y="1027906"/>
          <a:ext cx="5672821" cy="512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56AD467-6E7B-443E-9033-5DCD3F2F22B2}"/>
                  </a:ext>
                </a:extLst>
              </p:cNvPr>
              <p:cNvSpPr/>
              <p:nvPr/>
            </p:nvSpPr>
            <p:spPr>
              <a:xfrm>
                <a:off x="-609600" y="2213310"/>
                <a:ext cx="6096000" cy="34462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cs-CZ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∗</m:t>
                      </m:r>
                      <m:sSup>
                        <m:sSupPr>
                          <m:ctrlP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𝜆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endParaRPr lang="cs-CZ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=116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sz="2400" dirty="0"/>
              </a:p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endParaRPr lang="cs-CZ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56AD467-6E7B-443E-9033-5DCD3F2F2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0" y="2213310"/>
                <a:ext cx="6096000" cy="3446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4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768816-02C2-4B2D-9212-2E8ED10EF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Radon 222</a:t>
            </a:r>
          </a:p>
          <a:p>
            <a:pPr marL="457200" lvl="1" indent="0">
              <a:buNone/>
            </a:pPr>
            <a:r>
              <a:rPr lang="cs-CZ" sz="2800" baseline="30000" dirty="0"/>
              <a:t>210</a:t>
            </a:r>
            <a:r>
              <a:rPr lang="cs-CZ" sz="2800" dirty="0"/>
              <a:t>Po,</a:t>
            </a:r>
            <a:r>
              <a:rPr lang="cs-CZ" sz="2800" baseline="30000" dirty="0"/>
              <a:t> 214</a:t>
            </a:r>
            <a:r>
              <a:rPr lang="cs-CZ" sz="2800" dirty="0"/>
              <a:t>Po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Radon 220</a:t>
            </a:r>
          </a:p>
          <a:p>
            <a:pPr marL="457200" lvl="1" indent="0">
              <a:buNone/>
            </a:pPr>
            <a:r>
              <a:rPr lang="cs-CZ" sz="2800" baseline="30000" dirty="0"/>
              <a:t>216</a:t>
            </a:r>
            <a:r>
              <a:rPr lang="cs-CZ" sz="2800" dirty="0"/>
              <a:t>Po, </a:t>
            </a:r>
            <a:r>
              <a:rPr lang="cs-CZ" sz="2800" baseline="30000" dirty="0"/>
              <a:t>212</a:t>
            </a:r>
            <a:r>
              <a:rPr lang="cs-CZ" sz="2800" dirty="0"/>
              <a:t>Po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Radon 219</a:t>
            </a:r>
          </a:p>
          <a:p>
            <a:pPr marL="457200" lvl="1" indent="0">
              <a:buNone/>
            </a:pPr>
            <a:r>
              <a:rPr lang="cs-CZ" sz="2800" baseline="30000" dirty="0"/>
              <a:t>211</a:t>
            </a:r>
            <a:r>
              <a:rPr lang="cs-CZ" sz="2800" dirty="0"/>
              <a:t>Bi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809A00-48DC-44A2-BDFE-C5236743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77F4FA7-63A0-457D-8BCB-4A42B04EA960}"/>
              </a:ext>
            </a:extLst>
          </p:cNvPr>
          <p:cNvSpPr txBox="1">
            <a:spLocks/>
          </p:cNvSpPr>
          <p:nvPr/>
        </p:nvSpPr>
        <p:spPr>
          <a:xfrm>
            <a:off x="828675" y="5087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Výsledky měření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0A835AFD-6FEF-41C2-B977-EF129812C521}"/>
              </a:ext>
            </a:extLst>
          </p:cNvPr>
          <p:cNvGrpSpPr/>
          <p:nvPr/>
        </p:nvGrpSpPr>
        <p:grpSpPr>
          <a:xfrm>
            <a:off x="5104471" y="142128"/>
            <a:ext cx="6807181" cy="6468222"/>
            <a:chOff x="-149591" y="202672"/>
            <a:chExt cx="6611620" cy="6046711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BC63ACE8-F077-4693-9347-48E9F56E87E4}"/>
                </a:ext>
              </a:extLst>
            </p:cNvPr>
            <p:cNvGrpSpPr/>
            <p:nvPr/>
          </p:nvGrpSpPr>
          <p:grpSpPr>
            <a:xfrm>
              <a:off x="-149591" y="202672"/>
              <a:ext cx="6611620" cy="6046711"/>
              <a:chOff x="-149591" y="202672"/>
              <a:chExt cx="6611620" cy="6046711"/>
            </a:xfrm>
          </p:grpSpPr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FF381D03-F23A-427E-920C-5B78163208F4}"/>
                  </a:ext>
                </a:extLst>
              </p:cNvPr>
              <p:cNvGrpSpPr/>
              <p:nvPr/>
            </p:nvGrpSpPr>
            <p:grpSpPr>
              <a:xfrm>
                <a:off x="-149591" y="202672"/>
                <a:ext cx="6611620" cy="6046711"/>
                <a:chOff x="-149591" y="202706"/>
                <a:chExt cx="6611620" cy="6047738"/>
              </a:xfrm>
            </p:grpSpPr>
            <p:graphicFrame>
              <p:nvGraphicFramePr>
                <p:cNvPr id="11" name="Graf 10">
                  <a:extLst>
                    <a:ext uri="{FF2B5EF4-FFF2-40B4-BE49-F238E27FC236}">
                      <a16:creationId xmlns:a16="http://schemas.microsoft.com/office/drawing/2014/main" id="{842B709A-2545-4076-8141-0AF14A006D9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619515737"/>
                    </p:ext>
                  </p:extLst>
                </p:nvPr>
              </p:nvGraphicFramePr>
              <p:xfrm>
                <a:off x="-149591" y="202706"/>
                <a:ext cx="6611620" cy="604773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12" name="Textové pole 2">
                  <a:extLst>
                    <a:ext uri="{FF2B5EF4-FFF2-40B4-BE49-F238E27FC236}">
                      <a16:creationId xmlns:a16="http://schemas.microsoft.com/office/drawing/2014/main" id="{60B134C5-AB26-4073-B5C7-1315F6B7A0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1986" y="2593730"/>
                  <a:ext cx="360045" cy="316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endPara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3" name="Textové pole 2">
                  <a:extLst>
                    <a:ext uri="{FF2B5EF4-FFF2-40B4-BE49-F238E27FC236}">
                      <a16:creationId xmlns:a16="http://schemas.microsoft.com/office/drawing/2014/main" id="{BA96C8A9-6120-4F2A-ABF5-FEE41D5697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9475" y="2452759"/>
                  <a:ext cx="360045" cy="316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endPara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4" name="Textové pole 2">
                  <a:extLst>
                    <a:ext uri="{FF2B5EF4-FFF2-40B4-BE49-F238E27FC236}">
                      <a16:creationId xmlns:a16="http://schemas.microsoft.com/office/drawing/2014/main" id="{CA11BE42-0FCE-48B0-B7C3-B8F5855C15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4160" y="2672862"/>
                  <a:ext cx="360045" cy="316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endPara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5" name="Textové pole 2">
                  <a:extLst>
                    <a:ext uri="{FF2B5EF4-FFF2-40B4-BE49-F238E27FC236}">
                      <a16:creationId xmlns:a16="http://schemas.microsoft.com/office/drawing/2014/main" id="{8BCDC109-D9E5-4F34-BCB4-75FC98A877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53478" y="4774224"/>
                  <a:ext cx="360045" cy="316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200"/>
                    </a:spcAft>
                  </a:pPr>
                  <a:endParaRPr lang="cs-CZ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sp>
            <p:nvSpPr>
              <p:cNvPr id="10" name="Textové pole 2">
                <a:extLst>
                  <a:ext uri="{FF2B5EF4-FFF2-40B4-BE49-F238E27FC236}">
                    <a16:creationId xmlns:a16="http://schemas.microsoft.com/office/drawing/2014/main" id="{CF4AECF7-17DB-4BDC-8F96-BA6BFA4F7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196" y="1117356"/>
                <a:ext cx="360045" cy="316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endPara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8" name="Textové pole 2">
              <a:extLst>
                <a:ext uri="{FF2B5EF4-FFF2-40B4-BE49-F238E27FC236}">
                  <a16:creationId xmlns:a16="http://schemas.microsoft.com/office/drawing/2014/main" id="{46437EAF-0015-41F9-BC6B-3784CD5C0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275" y="3331718"/>
              <a:ext cx="360045" cy="31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20000"/>
                </a:lnSpc>
                <a:spcAft>
                  <a:spcPts val="1200"/>
                </a:spcAft>
              </a:pPr>
              <a:endPara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2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C1252-BC18-4D51-86FD-55804A54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8F076-38D8-4C73-AC76-498427998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Radon 222</a:t>
            </a:r>
          </a:p>
          <a:p>
            <a:r>
              <a:rPr lang="cs-CZ" sz="3600" dirty="0"/>
              <a:t>Radon 220</a:t>
            </a:r>
          </a:p>
          <a:p>
            <a:r>
              <a:rPr lang="cs-CZ" sz="3600" dirty="0"/>
              <a:t>Radon 219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70CD68-F2D5-41BC-BE9F-6D58E17A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8896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6A22E-8945-4CF4-A05D-FBA1EFC1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7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A2B70-A1AF-4BD7-8487-2C070C612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DA7E1A-835B-4072-9A60-2F8AB18E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5394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87C31-DD22-4213-8129-C9A39317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FE01E1-9C56-4561-A5D7-A6F51AF8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009"/>
            <a:ext cx="10515600" cy="43513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Naměření radonu </a:t>
            </a:r>
          </a:p>
          <a:p>
            <a:r>
              <a:rPr lang="cs-CZ" dirty="0"/>
              <a:t>Dávkový ekvivalent</a:t>
            </a:r>
          </a:p>
          <a:p>
            <a:r>
              <a:rPr lang="cs-CZ" dirty="0"/>
              <a:t>Přispět mým měřením do mezinárodní databáze přírodního radiačního pozadí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27D3F6-3CB4-4850-8A53-BD5299C6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</p:spTree>
    <p:extLst>
      <p:ext uri="{BB962C8B-B14F-4D97-AF65-F5344CB8AC3E}">
        <p14:creationId xmlns:p14="http://schemas.microsoft.com/office/powerpoint/2010/main" val="20429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24FE5-E189-48CD-BFC7-0AAB51D3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MX-10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1B81B9-A12C-40DD-80CB-76C9C6AC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101422-4C4C-4D34-B3DF-698CF1755E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423" y="1071154"/>
            <a:ext cx="3544386" cy="471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medipix board 420x317">
            <a:extLst>
              <a:ext uri="{FF2B5EF4-FFF2-40B4-BE49-F238E27FC236}">
                <a16:creationId xmlns:a16="http://schemas.microsoft.com/office/drawing/2014/main" id="{41B1A0DD-02ED-40CC-906D-C11E8AC835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96" y="1367958"/>
            <a:ext cx="4798504" cy="37766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26E07E7-53A4-4350-A265-970F8F137B5A}"/>
              </a:ext>
            </a:extLst>
          </p:cNvPr>
          <p:cNvSpPr txBox="1"/>
          <p:nvPr/>
        </p:nvSpPr>
        <p:spPr>
          <a:xfrm>
            <a:off x="1283855" y="5135418"/>
            <a:ext cx="4812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In: </a:t>
            </a:r>
            <a:r>
              <a:rPr lang="cs-CZ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cs-C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[online]. [cit. 2020-04-15]. Dostupné z: https://www.marsbioimaging.com/mars/applications/medipix</a:t>
            </a:r>
          </a:p>
        </p:txBody>
      </p:sp>
    </p:spTree>
    <p:extLst>
      <p:ext uri="{BB962C8B-B14F-4D97-AF65-F5344CB8AC3E}">
        <p14:creationId xmlns:p14="http://schemas.microsoft.com/office/powerpoint/2010/main" val="9080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7705D-3817-4B5F-9757-807CCA5A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Pixelman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Preview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CB7DE0-8320-419C-8EE9-809357F2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pic>
        <p:nvPicPr>
          <p:cNvPr id="9" name="Zástupný obsah 8" descr="Obsah obrázku snímek obrazovky, počítač, přenosný počítač, bílá&#10;&#10;Popis byl vytvořen automaticky">
            <a:extLst>
              <a:ext uri="{FF2B5EF4-FFF2-40B4-BE49-F238E27FC236}">
                <a16:creationId xmlns:a16="http://schemas.microsoft.com/office/drawing/2014/main" id="{8F3E1D95-17C2-47E2-901A-8D3E60436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68" y="1477378"/>
            <a:ext cx="6556463" cy="4392658"/>
          </a:xfrm>
        </p:spPr>
      </p:pic>
    </p:spTree>
    <p:extLst>
      <p:ext uri="{BB962C8B-B14F-4D97-AF65-F5344CB8AC3E}">
        <p14:creationId xmlns:p14="http://schemas.microsoft.com/office/powerpoint/2010/main" val="11662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3C85B-33BE-4C0A-A15E-9F29CC68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A1CD2A-5CA9-48DB-A150-7DFC64C1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Radon 222</a:t>
            </a:r>
          </a:p>
          <a:p>
            <a:r>
              <a:rPr lang="cs-CZ" sz="3200" dirty="0"/>
              <a:t>Radon 220</a:t>
            </a:r>
          </a:p>
          <a:p>
            <a:r>
              <a:rPr lang="cs-CZ" sz="3200" dirty="0"/>
              <a:t>Radon 219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6FA641-1C63-40CD-836D-8A1914A2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pic>
        <p:nvPicPr>
          <p:cNvPr id="5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0320BCB-6348-4CA3-86E9-2635B800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21" y="1682196"/>
            <a:ext cx="3440866" cy="32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40ADB-A7E9-4F4F-B7F8-66DCBCD4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SafeCast</a:t>
            </a:r>
            <a:r>
              <a:rPr lang="cs-CZ" dirty="0"/>
              <a:t> </a:t>
            </a:r>
            <a:r>
              <a:rPr lang="cs-CZ" dirty="0" err="1"/>
              <a:t>bGeige</a:t>
            </a:r>
            <a:r>
              <a:rPr lang="cs-CZ" dirty="0"/>
              <a:t> Nano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5A1F5D-E45C-4C5E-90C9-337EEB4F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5182F9-D4BE-40B0-82CF-CC820C6144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46" y="1481677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393634C-05C2-4E95-8D9A-7FB9A14CB05B}"/>
              </a:ext>
            </a:extLst>
          </p:cNvPr>
          <p:cNvSpPr txBox="1"/>
          <p:nvPr/>
        </p:nvSpPr>
        <p:spPr>
          <a:xfrm>
            <a:off x="5210077" y="5828061"/>
            <a:ext cx="6520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In: </a:t>
            </a:r>
            <a:r>
              <a:rPr lang="cs-CZ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bGeige</a:t>
            </a:r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Nano [online]. </a:t>
            </a:r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[cit. 2020-04-15]</a:t>
            </a:r>
            <a:r>
              <a:rPr lang="cs-CZ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Dostupné z: https://www.amazon.co.uk/Safecast-Bgeigie-Portable-Radiation-Bluetooth/dp/B01HOYD7KE</a:t>
            </a:r>
          </a:p>
        </p:txBody>
      </p:sp>
      <p:pic>
        <p:nvPicPr>
          <p:cNvPr id="1028" name="Picture 4" descr="Radonový program ČR">
            <a:extLst>
              <a:ext uri="{FF2B5EF4-FFF2-40B4-BE49-F238E27FC236}">
                <a16:creationId xmlns:a16="http://schemas.microsoft.com/office/drawing/2014/main" id="{3D6867B8-1D47-48B8-AEC3-929D225D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09" y="2286000"/>
            <a:ext cx="3238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E053A6-E424-4F94-A9DF-4EFCB47F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844B78-5432-4082-871C-8EA6CC5E55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88" y="984409"/>
            <a:ext cx="8478823" cy="5230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BE16E1-0FB6-4128-B383-CBF4837A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870" y="190260"/>
            <a:ext cx="10515600" cy="1325563"/>
          </a:xfrm>
        </p:spPr>
        <p:txBody>
          <a:bodyPr/>
          <a:lstStyle/>
          <a:p>
            <a:r>
              <a:rPr lang="cs-CZ" dirty="0" err="1"/>
              <a:t>SafeCast</a:t>
            </a:r>
            <a:r>
              <a:rPr lang="cs-CZ" dirty="0"/>
              <a:t> </a:t>
            </a:r>
            <a:r>
              <a:rPr lang="cs-CZ" dirty="0" err="1"/>
              <a:t>bGeige</a:t>
            </a:r>
            <a:r>
              <a:rPr lang="cs-CZ" dirty="0"/>
              <a:t> Nano</a:t>
            </a:r>
          </a:p>
        </p:txBody>
      </p:sp>
    </p:spTree>
    <p:extLst>
      <p:ext uri="{BB962C8B-B14F-4D97-AF65-F5344CB8AC3E}">
        <p14:creationId xmlns:p14="http://schemas.microsoft.com/office/powerpoint/2010/main" val="17062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ED24C5-5067-45ED-9318-6847CB13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B8CD76-0C13-4A26-B605-1D939F6A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4DD4076-AED2-4909-9143-534D9B8F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SafeCast</a:t>
            </a:r>
            <a:r>
              <a:rPr lang="cs-CZ" dirty="0"/>
              <a:t> </a:t>
            </a:r>
            <a:r>
              <a:rPr lang="cs-CZ" dirty="0" err="1"/>
              <a:t>bGeige</a:t>
            </a:r>
            <a:r>
              <a:rPr lang="cs-CZ" dirty="0"/>
              <a:t> Nano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B19B45-2B84-4048-807C-5801586A907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r="12358" b="4743"/>
          <a:stretch/>
        </p:blipFill>
        <p:spPr bwMode="auto">
          <a:xfrm>
            <a:off x="2198888" y="1632791"/>
            <a:ext cx="7899564" cy="4456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56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178B0-8421-460C-B398-EB08FB77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radonu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C86E2D-8C65-4048-BE93-A0492D96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Středoškolská odborná činnost 2020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28BB67-EF39-4FAD-AFEC-1C24EFE7D5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15" y="1390649"/>
            <a:ext cx="6143060" cy="475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7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o práci" id="{E9ACF355-B523-4978-95F0-FF2226777EC6}" vid="{8C11293C-8D81-426F-A8AC-FF11C43C3C4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práci</Template>
  <TotalTime>490</TotalTime>
  <Words>216</Words>
  <Application>Microsoft Office PowerPoint</Application>
  <PresentationFormat>Širokoúhlá obrazovka</PresentationFormat>
  <Paragraphs>58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Motiv Office</vt:lpstr>
      <vt:lpstr>Název práce:  Měření rozpadových produktů radonu částicovou kamerou MX-10  Jméno: Štěpán Filip Škola: Jiráskovo gymnázium, Náchod Kraj: Královéhradecký </vt:lpstr>
      <vt:lpstr>Cíle</vt:lpstr>
      <vt:lpstr>MX-10</vt:lpstr>
      <vt:lpstr>Program Pixelman Simple Preview</vt:lpstr>
      <vt:lpstr>Radon</vt:lpstr>
      <vt:lpstr>SafeCast bGeige Nano</vt:lpstr>
      <vt:lpstr>SafeCast bGeige Nano</vt:lpstr>
      <vt:lpstr>SafeCast bGeige Nano</vt:lpstr>
      <vt:lpstr>Sběr radonu</vt:lpstr>
      <vt:lpstr>Měření radonu</vt:lpstr>
      <vt:lpstr>Výsledky měření</vt:lpstr>
      <vt:lpstr>Prezentace aplikace PowerPoint</vt:lpstr>
      <vt:lpstr>Závěr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práce: Jméno: Škola: Kraj:</dc:title>
  <dc:creator>Petr Mazouch</dc:creator>
  <cp:lastModifiedBy>Štěpán Filip</cp:lastModifiedBy>
  <cp:revision>27</cp:revision>
  <dcterms:created xsi:type="dcterms:W3CDTF">2020-03-21T20:56:17Z</dcterms:created>
  <dcterms:modified xsi:type="dcterms:W3CDTF">2020-04-16T09:42:45Z</dcterms:modified>
</cp:coreProperties>
</file>